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3C8-C256-4160-9884-EB12228B5EC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D18-BA8C-495A-8E9E-2883B331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06447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3C8-C256-4160-9884-EB12228B5EC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D18-BA8C-495A-8E9E-2883B331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90797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3C8-C256-4160-9884-EB12228B5EC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D18-BA8C-495A-8E9E-2883B331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8867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3C8-C256-4160-9884-EB12228B5EC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D18-BA8C-495A-8E9E-2883B331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715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3C8-C256-4160-9884-EB12228B5EC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D18-BA8C-495A-8E9E-2883B331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910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3C8-C256-4160-9884-EB12228B5EC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D18-BA8C-495A-8E9E-2883B331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412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3C8-C256-4160-9884-EB12228B5EC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D18-BA8C-495A-8E9E-2883B331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604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3C8-C256-4160-9884-EB12228B5EC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D18-BA8C-495A-8E9E-2883B331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0143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3C8-C256-4160-9884-EB12228B5EC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D18-BA8C-495A-8E9E-2883B331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635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3C8-C256-4160-9884-EB12228B5EC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D18-BA8C-495A-8E9E-2883B331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4699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8613C8-C256-4160-9884-EB12228B5EC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074D18-BA8C-495A-8E9E-2883B331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18449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8613C8-C256-4160-9884-EB12228B5EC9}" type="datetimeFigureOut">
              <a:rPr lang="en-US" smtClean="0"/>
              <a:t>10/30/2016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074D18-BA8C-495A-8E9E-2883B3319E2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81539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1711254" y="2172082"/>
            <a:ext cx="5566484" cy="2455890"/>
            <a:chOff x="6059391" y="4031859"/>
            <a:chExt cx="3306458" cy="1405685"/>
          </a:xfrm>
        </p:grpSpPr>
        <p:sp>
          <p:nvSpPr>
            <p:cNvPr id="5" name="Freeform 35"/>
            <p:cNvSpPr/>
            <p:nvPr/>
          </p:nvSpPr>
          <p:spPr>
            <a:xfrm rot="10311560" flipV="1">
              <a:off x="6940025" y="5184474"/>
              <a:ext cx="1425224" cy="211388"/>
            </a:xfrm>
            <a:custGeom>
              <a:avLst/>
              <a:gdLst>
                <a:gd name="connsiteX0" fmla="*/ 0 w 2440759"/>
                <a:gd name="connsiteY0" fmla="*/ 829994 h 829994"/>
                <a:gd name="connsiteX1" fmla="*/ 63304 w 2440759"/>
                <a:gd name="connsiteY1" fmla="*/ 738554 h 829994"/>
                <a:gd name="connsiteX2" fmla="*/ 126609 w 2440759"/>
                <a:gd name="connsiteY2" fmla="*/ 661182 h 829994"/>
                <a:gd name="connsiteX3" fmla="*/ 189913 w 2440759"/>
                <a:gd name="connsiteY3" fmla="*/ 583810 h 829994"/>
                <a:gd name="connsiteX4" fmla="*/ 274320 w 2440759"/>
                <a:gd name="connsiteY4" fmla="*/ 492370 h 829994"/>
                <a:gd name="connsiteX5" fmla="*/ 337624 w 2440759"/>
                <a:gd name="connsiteY5" fmla="*/ 436099 h 829994"/>
                <a:gd name="connsiteX6" fmla="*/ 393895 w 2440759"/>
                <a:gd name="connsiteY6" fmla="*/ 393896 h 829994"/>
                <a:gd name="connsiteX7" fmla="*/ 436098 w 2440759"/>
                <a:gd name="connsiteY7" fmla="*/ 351693 h 829994"/>
                <a:gd name="connsiteX8" fmla="*/ 513470 w 2440759"/>
                <a:gd name="connsiteY8" fmla="*/ 302456 h 829994"/>
                <a:gd name="connsiteX9" fmla="*/ 569741 w 2440759"/>
                <a:gd name="connsiteY9" fmla="*/ 260253 h 829994"/>
                <a:gd name="connsiteX10" fmla="*/ 633046 w 2440759"/>
                <a:gd name="connsiteY10" fmla="*/ 225083 h 829994"/>
                <a:gd name="connsiteX11" fmla="*/ 710418 w 2440759"/>
                <a:gd name="connsiteY11" fmla="*/ 189914 h 829994"/>
                <a:gd name="connsiteX12" fmla="*/ 773723 w 2440759"/>
                <a:gd name="connsiteY12" fmla="*/ 161779 h 829994"/>
                <a:gd name="connsiteX13" fmla="*/ 872196 w 2440759"/>
                <a:gd name="connsiteY13" fmla="*/ 126610 h 829994"/>
                <a:gd name="connsiteX14" fmla="*/ 977704 w 2440759"/>
                <a:gd name="connsiteY14" fmla="*/ 84406 h 829994"/>
                <a:gd name="connsiteX15" fmla="*/ 1055076 w 2440759"/>
                <a:gd name="connsiteY15" fmla="*/ 63305 h 829994"/>
                <a:gd name="connsiteX16" fmla="*/ 1118381 w 2440759"/>
                <a:gd name="connsiteY16" fmla="*/ 42203 h 829994"/>
                <a:gd name="connsiteX17" fmla="*/ 1160584 w 2440759"/>
                <a:gd name="connsiteY17" fmla="*/ 35170 h 829994"/>
                <a:gd name="connsiteX18" fmla="*/ 1202787 w 2440759"/>
                <a:gd name="connsiteY18" fmla="*/ 28136 h 829994"/>
                <a:gd name="connsiteX19" fmla="*/ 1273126 w 2440759"/>
                <a:gd name="connsiteY19" fmla="*/ 14068 h 829994"/>
                <a:gd name="connsiteX20" fmla="*/ 1357532 w 2440759"/>
                <a:gd name="connsiteY20" fmla="*/ 7034 h 829994"/>
                <a:gd name="connsiteX21" fmla="*/ 1456006 w 2440759"/>
                <a:gd name="connsiteY21" fmla="*/ 7034 h 829994"/>
                <a:gd name="connsiteX22" fmla="*/ 1533378 w 2440759"/>
                <a:gd name="connsiteY22" fmla="*/ 0 h 829994"/>
                <a:gd name="connsiteX23" fmla="*/ 1631852 w 2440759"/>
                <a:gd name="connsiteY23" fmla="*/ 7034 h 829994"/>
                <a:gd name="connsiteX24" fmla="*/ 1716258 w 2440759"/>
                <a:gd name="connsiteY24" fmla="*/ 14068 h 829994"/>
                <a:gd name="connsiteX25" fmla="*/ 1793630 w 2440759"/>
                <a:gd name="connsiteY25" fmla="*/ 28136 h 829994"/>
                <a:gd name="connsiteX26" fmla="*/ 1871003 w 2440759"/>
                <a:gd name="connsiteY26" fmla="*/ 42203 h 829994"/>
                <a:gd name="connsiteX27" fmla="*/ 1976510 w 2440759"/>
                <a:gd name="connsiteY27" fmla="*/ 70339 h 829994"/>
                <a:gd name="connsiteX28" fmla="*/ 2074984 w 2440759"/>
                <a:gd name="connsiteY28" fmla="*/ 98474 h 829994"/>
                <a:gd name="connsiteX29" fmla="*/ 2166424 w 2440759"/>
                <a:gd name="connsiteY29" fmla="*/ 140677 h 829994"/>
                <a:gd name="connsiteX30" fmla="*/ 2271932 w 2440759"/>
                <a:gd name="connsiteY30" fmla="*/ 175846 h 829994"/>
                <a:gd name="connsiteX31" fmla="*/ 2349304 w 2440759"/>
                <a:gd name="connsiteY31" fmla="*/ 218050 h 829994"/>
                <a:gd name="connsiteX32" fmla="*/ 2440744 w 2440759"/>
                <a:gd name="connsiteY32" fmla="*/ 274320 h 82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440759" h="829994">
                  <a:moveTo>
                    <a:pt x="0" y="829994"/>
                  </a:moveTo>
                  <a:cubicBezTo>
                    <a:pt x="21101" y="798341"/>
                    <a:pt x="42202" y="766689"/>
                    <a:pt x="63304" y="738554"/>
                  </a:cubicBezTo>
                  <a:cubicBezTo>
                    <a:pt x="84406" y="710419"/>
                    <a:pt x="126609" y="661182"/>
                    <a:pt x="126609" y="661182"/>
                  </a:cubicBezTo>
                  <a:cubicBezTo>
                    <a:pt x="147711" y="635391"/>
                    <a:pt x="165295" y="611945"/>
                    <a:pt x="189913" y="583810"/>
                  </a:cubicBezTo>
                  <a:cubicBezTo>
                    <a:pt x="214532" y="555675"/>
                    <a:pt x="249702" y="516988"/>
                    <a:pt x="274320" y="492370"/>
                  </a:cubicBezTo>
                  <a:cubicBezTo>
                    <a:pt x="298938" y="467752"/>
                    <a:pt x="317695" y="452511"/>
                    <a:pt x="337624" y="436099"/>
                  </a:cubicBezTo>
                  <a:cubicBezTo>
                    <a:pt x="357553" y="419687"/>
                    <a:pt x="377483" y="407964"/>
                    <a:pt x="393895" y="393896"/>
                  </a:cubicBezTo>
                  <a:cubicBezTo>
                    <a:pt x="410307" y="379828"/>
                    <a:pt x="416169" y="366933"/>
                    <a:pt x="436098" y="351693"/>
                  </a:cubicBezTo>
                  <a:cubicBezTo>
                    <a:pt x="456027" y="336453"/>
                    <a:pt x="491196" y="317696"/>
                    <a:pt x="513470" y="302456"/>
                  </a:cubicBezTo>
                  <a:cubicBezTo>
                    <a:pt x="535744" y="287216"/>
                    <a:pt x="549812" y="273148"/>
                    <a:pt x="569741" y="260253"/>
                  </a:cubicBezTo>
                  <a:cubicBezTo>
                    <a:pt x="589670" y="247358"/>
                    <a:pt x="609600" y="236806"/>
                    <a:pt x="633046" y="225083"/>
                  </a:cubicBezTo>
                  <a:cubicBezTo>
                    <a:pt x="656492" y="213360"/>
                    <a:pt x="710418" y="189914"/>
                    <a:pt x="710418" y="189914"/>
                  </a:cubicBezTo>
                  <a:cubicBezTo>
                    <a:pt x="733864" y="179363"/>
                    <a:pt x="746760" y="172330"/>
                    <a:pt x="773723" y="161779"/>
                  </a:cubicBezTo>
                  <a:cubicBezTo>
                    <a:pt x="800686" y="151228"/>
                    <a:pt x="838199" y="139505"/>
                    <a:pt x="872196" y="126610"/>
                  </a:cubicBezTo>
                  <a:cubicBezTo>
                    <a:pt x="906193" y="113715"/>
                    <a:pt x="947224" y="94957"/>
                    <a:pt x="977704" y="84406"/>
                  </a:cubicBezTo>
                  <a:cubicBezTo>
                    <a:pt x="1008184" y="73855"/>
                    <a:pt x="1031630" y="70339"/>
                    <a:pt x="1055076" y="63305"/>
                  </a:cubicBezTo>
                  <a:cubicBezTo>
                    <a:pt x="1078522" y="56271"/>
                    <a:pt x="1100796" y="46892"/>
                    <a:pt x="1118381" y="42203"/>
                  </a:cubicBezTo>
                  <a:cubicBezTo>
                    <a:pt x="1135966" y="37514"/>
                    <a:pt x="1160584" y="35170"/>
                    <a:pt x="1160584" y="35170"/>
                  </a:cubicBezTo>
                  <a:cubicBezTo>
                    <a:pt x="1174652" y="32825"/>
                    <a:pt x="1184030" y="31653"/>
                    <a:pt x="1202787" y="28136"/>
                  </a:cubicBezTo>
                  <a:cubicBezTo>
                    <a:pt x="1221544" y="24619"/>
                    <a:pt x="1247335" y="17585"/>
                    <a:pt x="1273126" y="14068"/>
                  </a:cubicBezTo>
                  <a:cubicBezTo>
                    <a:pt x="1298917" y="10551"/>
                    <a:pt x="1327052" y="8206"/>
                    <a:pt x="1357532" y="7034"/>
                  </a:cubicBezTo>
                  <a:cubicBezTo>
                    <a:pt x="1388012" y="5862"/>
                    <a:pt x="1426698" y="8206"/>
                    <a:pt x="1456006" y="7034"/>
                  </a:cubicBezTo>
                  <a:cubicBezTo>
                    <a:pt x="1485314" y="5862"/>
                    <a:pt x="1504070" y="0"/>
                    <a:pt x="1533378" y="0"/>
                  </a:cubicBezTo>
                  <a:cubicBezTo>
                    <a:pt x="1562686" y="0"/>
                    <a:pt x="1631852" y="7034"/>
                    <a:pt x="1631852" y="7034"/>
                  </a:cubicBezTo>
                  <a:cubicBezTo>
                    <a:pt x="1662332" y="9379"/>
                    <a:pt x="1689295" y="10551"/>
                    <a:pt x="1716258" y="14068"/>
                  </a:cubicBezTo>
                  <a:cubicBezTo>
                    <a:pt x="1743221" y="17585"/>
                    <a:pt x="1793630" y="28136"/>
                    <a:pt x="1793630" y="28136"/>
                  </a:cubicBezTo>
                  <a:cubicBezTo>
                    <a:pt x="1819421" y="32825"/>
                    <a:pt x="1840523" y="35169"/>
                    <a:pt x="1871003" y="42203"/>
                  </a:cubicBezTo>
                  <a:cubicBezTo>
                    <a:pt x="1901483" y="49237"/>
                    <a:pt x="1976510" y="70339"/>
                    <a:pt x="1976510" y="70339"/>
                  </a:cubicBezTo>
                  <a:cubicBezTo>
                    <a:pt x="2010507" y="79717"/>
                    <a:pt x="2043332" y="86751"/>
                    <a:pt x="2074984" y="98474"/>
                  </a:cubicBezTo>
                  <a:cubicBezTo>
                    <a:pt x="2106636" y="110197"/>
                    <a:pt x="2133599" y="127782"/>
                    <a:pt x="2166424" y="140677"/>
                  </a:cubicBezTo>
                  <a:cubicBezTo>
                    <a:pt x="2199249" y="153572"/>
                    <a:pt x="2241452" y="162951"/>
                    <a:pt x="2271932" y="175846"/>
                  </a:cubicBezTo>
                  <a:cubicBezTo>
                    <a:pt x="2302412" y="188741"/>
                    <a:pt x="2321169" y="201638"/>
                    <a:pt x="2349304" y="218050"/>
                  </a:cubicBezTo>
                  <a:cubicBezTo>
                    <a:pt x="2377439" y="234462"/>
                    <a:pt x="2441916" y="276665"/>
                    <a:pt x="2440744" y="274320"/>
                  </a:cubicBezTo>
                </a:path>
              </a:pathLst>
            </a:custGeom>
            <a:noFill/>
            <a:ln>
              <a:solidFill>
                <a:srgbClr val="FB1705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Cloud 5"/>
            <p:cNvSpPr/>
            <p:nvPr/>
          </p:nvSpPr>
          <p:spPr>
            <a:xfrm>
              <a:off x="7443905" y="5044890"/>
              <a:ext cx="453304" cy="326898"/>
            </a:xfrm>
            <a:prstGeom prst="cloud">
              <a:avLst/>
            </a:prstGeom>
            <a:solidFill>
              <a:srgbClr val="FB1705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Freeform 39"/>
            <p:cNvSpPr/>
            <p:nvPr/>
          </p:nvSpPr>
          <p:spPr>
            <a:xfrm rot="10311560" flipV="1">
              <a:off x="6643623" y="4392248"/>
              <a:ext cx="1957783" cy="401029"/>
            </a:xfrm>
            <a:custGeom>
              <a:avLst/>
              <a:gdLst>
                <a:gd name="connsiteX0" fmla="*/ 0 w 2440759"/>
                <a:gd name="connsiteY0" fmla="*/ 829994 h 829994"/>
                <a:gd name="connsiteX1" fmla="*/ 63304 w 2440759"/>
                <a:gd name="connsiteY1" fmla="*/ 738554 h 829994"/>
                <a:gd name="connsiteX2" fmla="*/ 126609 w 2440759"/>
                <a:gd name="connsiteY2" fmla="*/ 661182 h 829994"/>
                <a:gd name="connsiteX3" fmla="*/ 189913 w 2440759"/>
                <a:gd name="connsiteY3" fmla="*/ 583810 h 829994"/>
                <a:gd name="connsiteX4" fmla="*/ 274320 w 2440759"/>
                <a:gd name="connsiteY4" fmla="*/ 492370 h 829994"/>
                <a:gd name="connsiteX5" fmla="*/ 337624 w 2440759"/>
                <a:gd name="connsiteY5" fmla="*/ 436099 h 829994"/>
                <a:gd name="connsiteX6" fmla="*/ 393895 w 2440759"/>
                <a:gd name="connsiteY6" fmla="*/ 393896 h 829994"/>
                <a:gd name="connsiteX7" fmla="*/ 436098 w 2440759"/>
                <a:gd name="connsiteY7" fmla="*/ 351693 h 829994"/>
                <a:gd name="connsiteX8" fmla="*/ 513470 w 2440759"/>
                <a:gd name="connsiteY8" fmla="*/ 302456 h 829994"/>
                <a:gd name="connsiteX9" fmla="*/ 569741 w 2440759"/>
                <a:gd name="connsiteY9" fmla="*/ 260253 h 829994"/>
                <a:gd name="connsiteX10" fmla="*/ 633046 w 2440759"/>
                <a:gd name="connsiteY10" fmla="*/ 225083 h 829994"/>
                <a:gd name="connsiteX11" fmla="*/ 710418 w 2440759"/>
                <a:gd name="connsiteY11" fmla="*/ 189914 h 829994"/>
                <a:gd name="connsiteX12" fmla="*/ 773723 w 2440759"/>
                <a:gd name="connsiteY12" fmla="*/ 161779 h 829994"/>
                <a:gd name="connsiteX13" fmla="*/ 872196 w 2440759"/>
                <a:gd name="connsiteY13" fmla="*/ 126610 h 829994"/>
                <a:gd name="connsiteX14" fmla="*/ 977704 w 2440759"/>
                <a:gd name="connsiteY14" fmla="*/ 84406 h 829994"/>
                <a:gd name="connsiteX15" fmla="*/ 1055076 w 2440759"/>
                <a:gd name="connsiteY15" fmla="*/ 63305 h 829994"/>
                <a:gd name="connsiteX16" fmla="*/ 1118381 w 2440759"/>
                <a:gd name="connsiteY16" fmla="*/ 42203 h 829994"/>
                <a:gd name="connsiteX17" fmla="*/ 1160584 w 2440759"/>
                <a:gd name="connsiteY17" fmla="*/ 35170 h 829994"/>
                <a:gd name="connsiteX18" fmla="*/ 1202787 w 2440759"/>
                <a:gd name="connsiteY18" fmla="*/ 28136 h 829994"/>
                <a:gd name="connsiteX19" fmla="*/ 1273126 w 2440759"/>
                <a:gd name="connsiteY19" fmla="*/ 14068 h 829994"/>
                <a:gd name="connsiteX20" fmla="*/ 1357532 w 2440759"/>
                <a:gd name="connsiteY20" fmla="*/ 7034 h 829994"/>
                <a:gd name="connsiteX21" fmla="*/ 1456006 w 2440759"/>
                <a:gd name="connsiteY21" fmla="*/ 7034 h 829994"/>
                <a:gd name="connsiteX22" fmla="*/ 1533378 w 2440759"/>
                <a:gd name="connsiteY22" fmla="*/ 0 h 829994"/>
                <a:gd name="connsiteX23" fmla="*/ 1631852 w 2440759"/>
                <a:gd name="connsiteY23" fmla="*/ 7034 h 829994"/>
                <a:gd name="connsiteX24" fmla="*/ 1716258 w 2440759"/>
                <a:gd name="connsiteY24" fmla="*/ 14068 h 829994"/>
                <a:gd name="connsiteX25" fmla="*/ 1793630 w 2440759"/>
                <a:gd name="connsiteY25" fmla="*/ 28136 h 829994"/>
                <a:gd name="connsiteX26" fmla="*/ 1871003 w 2440759"/>
                <a:gd name="connsiteY26" fmla="*/ 42203 h 829994"/>
                <a:gd name="connsiteX27" fmla="*/ 1976510 w 2440759"/>
                <a:gd name="connsiteY27" fmla="*/ 70339 h 829994"/>
                <a:gd name="connsiteX28" fmla="*/ 2074984 w 2440759"/>
                <a:gd name="connsiteY28" fmla="*/ 98474 h 829994"/>
                <a:gd name="connsiteX29" fmla="*/ 2166424 w 2440759"/>
                <a:gd name="connsiteY29" fmla="*/ 140677 h 829994"/>
                <a:gd name="connsiteX30" fmla="*/ 2271932 w 2440759"/>
                <a:gd name="connsiteY30" fmla="*/ 175846 h 829994"/>
                <a:gd name="connsiteX31" fmla="*/ 2349304 w 2440759"/>
                <a:gd name="connsiteY31" fmla="*/ 218050 h 829994"/>
                <a:gd name="connsiteX32" fmla="*/ 2440744 w 2440759"/>
                <a:gd name="connsiteY32" fmla="*/ 274320 h 82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440759" h="829994">
                  <a:moveTo>
                    <a:pt x="0" y="829994"/>
                  </a:moveTo>
                  <a:cubicBezTo>
                    <a:pt x="21101" y="798341"/>
                    <a:pt x="42202" y="766689"/>
                    <a:pt x="63304" y="738554"/>
                  </a:cubicBezTo>
                  <a:cubicBezTo>
                    <a:pt x="84406" y="710419"/>
                    <a:pt x="126609" y="661182"/>
                    <a:pt x="126609" y="661182"/>
                  </a:cubicBezTo>
                  <a:cubicBezTo>
                    <a:pt x="147711" y="635391"/>
                    <a:pt x="165295" y="611945"/>
                    <a:pt x="189913" y="583810"/>
                  </a:cubicBezTo>
                  <a:cubicBezTo>
                    <a:pt x="214532" y="555675"/>
                    <a:pt x="249702" y="516988"/>
                    <a:pt x="274320" y="492370"/>
                  </a:cubicBezTo>
                  <a:cubicBezTo>
                    <a:pt x="298938" y="467752"/>
                    <a:pt x="317695" y="452511"/>
                    <a:pt x="337624" y="436099"/>
                  </a:cubicBezTo>
                  <a:cubicBezTo>
                    <a:pt x="357553" y="419687"/>
                    <a:pt x="377483" y="407964"/>
                    <a:pt x="393895" y="393896"/>
                  </a:cubicBezTo>
                  <a:cubicBezTo>
                    <a:pt x="410307" y="379828"/>
                    <a:pt x="416169" y="366933"/>
                    <a:pt x="436098" y="351693"/>
                  </a:cubicBezTo>
                  <a:cubicBezTo>
                    <a:pt x="456027" y="336453"/>
                    <a:pt x="491196" y="317696"/>
                    <a:pt x="513470" y="302456"/>
                  </a:cubicBezTo>
                  <a:cubicBezTo>
                    <a:pt x="535744" y="287216"/>
                    <a:pt x="549812" y="273148"/>
                    <a:pt x="569741" y="260253"/>
                  </a:cubicBezTo>
                  <a:cubicBezTo>
                    <a:pt x="589670" y="247358"/>
                    <a:pt x="609600" y="236806"/>
                    <a:pt x="633046" y="225083"/>
                  </a:cubicBezTo>
                  <a:cubicBezTo>
                    <a:pt x="656492" y="213360"/>
                    <a:pt x="710418" y="189914"/>
                    <a:pt x="710418" y="189914"/>
                  </a:cubicBezTo>
                  <a:cubicBezTo>
                    <a:pt x="733864" y="179363"/>
                    <a:pt x="746760" y="172330"/>
                    <a:pt x="773723" y="161779"/>
                  </a:cubicBezTo>
                  <a:cubicBezTo>
                    <a:pt x="800686" y="151228"/>
                    <a:pt x="838199" y="139505"/>
                    <a:pt x="872196" y="126610"/>
                  </a:cubicBezTo>
                  <a:cubicBezTo>
                    <a:pt x="906193" y="113715"/>
                    <a:pt x="947224" y="94957"/>
                    <a:pt x="977704" y="84406"/>
                  </a:cubicBezTo>
                  <a:cubicBezTo>
                    <a:pt x="1008184" y="73855"/>
                    <a:pt x="1031630" y="70339"/>
                    <a:pt x="1055076" y="63305"/>
                  </a:cubicBezTo>
                  <a:cubicBezTo>
                    <a:pt x="1078522" y="56271"/>
                    <a:pt x="1100796" y="46892"/>
                    <a:pt x="1118381" y="42203"/>
                  </a:cubicBezTo>
                  <a:cubicBezTo>
                    <a:pt x="1135966" y="37514"/>
                    <a:pt x="1160584" y="35170"/>
                    <a:pt x="1160584" y="35170"/>
                  </a:cubicBezTo>
                  <a:cubicBezTo>
                    <a:pt x="1174652" y="32825"/>
                    <a:pt x="1184030" y="31653"/>
                    <a:pt x="1202787" y="28136"/>
                  </a:cubicBezTo>
                  <a:cubicBezTo>
                    <a:pt x="1221544" y="24619"/>
                    <a:pt x="1247335" y="17585"/>
                    <a:pt x="1273126" y="14068"/>
                  </a:cubicBezTo>
                  <a:cubicBezTo>
                    <a:pt x="1298917" y="10551"/>
                    <a:pt x="1327052" y="8206"/>
                    <a:pt x="1357532" y="7034"/>
                  </a:cubicBezTo>
                  <a:cubicBezTo>
                    <a:pt x="1388012" y="5862"/>
                    <a:pt x="1426698" y="8206"/>
                    <a:pt x="1456006" y="7034"/>
                  </a:cubicBezTo>
                  <a:cubicBezTo>
                    <a:pt x="1485314" y="5862"/>
                    <a:pt x="1504070" y="0"/>
                    <a:pt x="1533378" y="0"/>
                  </a:cubicBezTo>
                  <a:cubicBezTo>
                    <a:pt x="1562686" y="0"/>
                    <a:pt x="1631852" y="7034"/>
                    <a:pt x="1631852" y="7034"/>
                  </a:cubicBezTo>
                  <a:cubicBezTo>
                    <a:pt x="1662332" y="9379"/>
                    <a:pt x="1689295" y="10551"/>
                    <a:pt x="1716258" y="14068"/>
                  </a:cubicBezTo>
                  <a:cubicBezTo>
                    <a:pt x="1743221" y="17585"/>
                    <a:pt x="1793630" y="28136"/>
                    <a:pt x="1793630" y="28136"/>
                  </a:cubicBezTo>
                  <a:cubicBezTo>
                    <a:pt x="1819421" y="32825"/>
                    <a:pt x="1840523" y="35169"/>
                    <a:pt x="1871003" y="42203"/>
                  </a:cubicBezTo>
                  <a:cubicBezTo>
                    <a:pt x="1901483" y="49237"/>
                    <a:pt x="1976510" y="70339"/>
                    <a:pt x="1976510" y="70339"/>
                  </a:cubicBezTo>
                  <a:cubicBezTo>
                    <a:pt x="2010507" y="79717"/>
                    <a:pt x="2043332" y="86751"/>
                    <a:pt x="2074984" y="98474"/>
                  </a:cubicBezTo>
                  <a:cubicBezTo>
                    <a:pt x="2106636" y="110197"/>
                    <a:pt x="2133599" y="127782"/>
                    <a:pt x="2166424" y="140677"/>
                  </a:cubicBezTo>
                  <a:cubicBezTo>
                    <a:pt x="2199249" y="153572"/>
                    <a:pt x="2241452" y="162951"/>
                    <a:pt x="2271932" y="175846"/>
                  </a:cubicBezTo>
                  <a:cubicBezTo>
                    <a:pt x="2302412" y="188741"/>
                    <a:pt x="2321169" y="201638"/>
                    <a:pt x="2349304" y="218050"/>
                  </a:cubicBezTo>
                  <a:cubicBezTo>
                    <a:pt x="2377439" y="234462"/>
                    <a:pt x="2441916" y="276665"/>
                    <a:pt x="2440744" y="274320"/>
                  </a:cubicBezTo>
                </a:path>
              </a:pathLst>
            </a:custGeom>
            <a:noFill/>
            <a:ln>
              <a:solidFill>
                <a:srgbClr val="FF6600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Freeform 40"/>
            <p:cNvSpPr/>
            <p:nvPr/>
          </p:nvSpPr>
          <p:spPr>
            <a:xfrm rot="10311560" flipV="1">
              <a:off x="6510939" y="4046626"/>
              <a:ext cx="2223150" cy="479259"/>
            </a:xfrm>
            <a:custGeom>
              <a:avLst/>
              <a:gdLst>
                <a:gd name="connsiteX0" fmla="*/ 0 w 2440759"/>
                <a:gd name="connsiteY0" fmla="*/ 829994 h 829994"/>
                <a:gd name="connsiteX1" fmla="*/ 63304 w 2440759"/>
                <a:gd name="connsiteY1" fmla="*/ 738554 h 829994"/>
                <a:gd name="connsiteX2" fmla="*/ 126609 w 2440759"/>
                <a:gd name="connsiteY2" fmla="*/ 661182 h 829994"/>
                <a:gd name="connsiteX3" fmla="*/ 189913 w 2440759"/>
                <a:gd name="connsiteY3" fmla="*/ 583810 h 829994"/>
                <a:gd name="connsiteX4" fmla="*/ 274320 w 2440759"/>
                <a:gd name="connsiteY4" fmla="*/ 492370 h 829994"/>
                <a:gd name="connsiteX5" fmla="*/ 337624 w 2440759"/>
                <a:gd name="connsiteY5" fmla="*/ 436099 h 829994"/>
                <a:gd name="connsiteX6" fmla="*/ 393895 w 2440759"/>
                <a:gd name="connsiteY6" fmla="*/ 393896 h 829994"/>
                <a:gd name="connsiteX7" fmla="*/ 436098 w 2440759"/>
                <a:gd name="connsiteY7" fmla="*/ 351693 h 829994"/>
                <a:gd name="connsiteX8" fmla="*/ 513470 w 2440759"/>
                <a:gd name="connsiteY8" fmla="*/ 302456 h 829994"/>
                <a:gd name="connsiteX9" fmla="*/ 569741 w 2440759"/>
                <a:gd name="connsiteY9" fmla="*/ 260253 h 829994"/>
                <a:gd name="connsiteX10" fmla="*/ 633046 w 2440759"/>
                <a:gd name="connsiteY10" fmla="*/ 225083 h 829994"/>
                <a:gd name="connsiteX11" fmla="*/ 710418 w 2440759"/>
                <a:gd name="connsiteY11" fmla="*/ 189914 h 829994"/>
                <a:gd name="connsiteX12" fmla="*/ 773723 w 2440759"/>
                <a:gd name="connsiteY12" fmla="*/ 161779 h 829994"/>
                <a:gd name="connsiteX13" fmla="*/ 872196 w 2440759"/>
                <a:gd name="connsiteY13" fmla="*/ 126610 h 829994"/>
                <a:gd name="connsiteX14" fmla="*/ 977704 w 2440759"/>
                <a:gd name="connsiteY14" fmla="*/ 84406 h 829994"/>
                <a:gd name="connsiteX15" fmla="*/ 1055076 w 2440759"/>
                <a:gd name="connsiteY15" fmla="*/ 63305 h 829994"/>
                <a:gd name="connsiteX16" fmla="*/ 1118381 w 2440759"/>
                <a:gd name="connsiteY16" fmla="*/ 42203 h 829994"/>
                <a:gd name="connsiteX17" fmla="*/ 1160584 w 2440759"/>
                <a:gd name="connsiteY17" fmla="*/ 35170 h 829994"/>
                <a:gd name="connsiteX18" fmla="*/ 1202787 w 2440759"/>
                <a:gd name="connsiteY18" fmla="*/ 28136 h 829994"/>
                <a:gd name="connsiteX19" fmla="*/ 1273126 w 2440759"/>
                <a:gd name="connsiteY19" fmla="*/ 14068 h 829994"/>
                <a:gd name="connsiteX20" fmla="*/ 1357532 w 2440759"/>
                <a:gd name="connsiteY20" fmla="*/ 7034 h 829994"/>
                <a:gd name="connsiteX21" fmla="*/ 1456006 w 2440759"/>
                <a:gd name="connsiteY21" fmla="*/ 7034 h 829994"/>
                <a:gd name="connsiteX22" fmla="*/ 1533378 w 2440759"/>
                <a:gd name="connsiteY22" fmla="*/ 0 h 829994"/>
                <a:gd name="connsiteX23" fmla="*/ 1631852 w 2440759"/>
                <a:gd name="connsiteY23" fmla="*/ 7034 h 829994"/>
                <a:gd name="connsiteX24" fmla="*/ 1716258 w 2440759"/>
                <a:gd name="connsiteY24" fmla="*/ 14068 h 829994"/>
                <a:gd name="connsiteX25" fmla="*/ 1793630 w 2440759"/>
                <a:gd name="connsiteY25" fmla="*/ 28136 h 829994"/>
                <a:gd name="connsiteX26" fmla="*/ 1871003 w 2440759"/>
                <a:gd name="connsiteY26" fmla="*/ 42203 h 829994"/>
                <a:gd name="connsiteX27" fmla="*/ 1976510 w 2440759"/>
                <a:gd name="connsiteY27" fmla="*/ 70339 h 829994"/>
                <a:gd name="connsiteX28" fmla="*/ 2074984 w 2440759"/>
                <a:gd name="connsiteY28" fmla="*/ 98474 h 829994"/>
                <a:gd name="connsiteX29" fmla="*/ 2166424 w 2440759"/>
                <a:gd name="connsiteY29" fmla="*/ 140677 h 829994"/>
                <a:gd name="connsiteX30" fmla="*/ 2271932 w 2440759"/>
                <a:gd name="connsiteY30" fmla="*/ 175846 h 829994"/>
                <a:gd name="connsiteX31" fmla="*/ 2349304 w 2440759"/>
                <a:gd name="connsiteY31" fmla="*/ 218050 h 829994"/>
                <a:gd name="connsiteX32" fmla="*/ 2440744 w 2440759"/>
                <a:gd name="connsiteY32" fmla="*/ 274320 h 8299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</a:cxnLst>
              <a:rect l="l" t="t" r="r" b="b"/>
              <a:pathLst>
                <a:path w="2440759" h="829994">
                  <a:moveTo>
                    <a:pt x="0" y="829994"/>
                  </a:moveTo>
                  <a:cubicBezTo>
                    <a:pt x="21101" y="798341"/>
                    <a:pt x="42202" y="766689"/>
                    <a:pt x="63304" y="738554"/>
                  </a:cubicBezTo>
                  <a:cubicBezTo>
                    <a:pt x="84406" y="710419"/>
                    <a:pt x="126609" y="661182"/>
                    <a:pt x="126609" y="661182"/>
                  </a:cubicBezTo>
                  <a:cubicBezTo>
                    <a:pt x="147711" y="635391"/>
                    <a:pt x="165295" y="611945"/>
                    <a:pt x="189913" y="583810"/>
                  </a:cubicBezTo>
                  <a:cubicBezTo>
                    <a:pt x="214532" y="555675"/>
                    <a:pt x="249702" y="516988"/>
                    <a:pt x="274320" y="492370"/>
                  </a:cubicBezTo>
                  <a:cubicBezTo>
                    <a:pt x="298938" y="467752"/>
                    <a:pt x="317695" y="452511"/>
                    <a:pt x="337624" y="436099"/>
                  </a:cubicBezTo>
                  <a:cubicBezTo>
                    <a:pt x="357553" y="419687"/>
                    <a:pt x="377483" y="407964"/>
                    <a:pt x="393895" y="393896"/>
                  </a:cubicBezTo>
                  <a:cubicBezTo>
                    <a:pt x="410307" y="379828"/>
                    <a:pt x="416169" y="366933"/>
                    <a:pt x="436098" y="351693"/>
                  </a:cubicBezTo>
                  <a:cubicBezTo>
                    <a:pt x="456027" y="336453"/>
                    <a:pt x="491196" y="317696"/>
                    <a:pt x="513470" y="302456"/>
                  </a:cubicBezTo>
                  <a:cubicBezTo>
                    <a:pt x="535744" y="287216"/>
                    <a:pt x="549812" y="273148"/>
                    <a:pt x="569741" y="260253"/>
                  </a:cubicBezTo>
                  <a:cubicBezTo>
                    <a:pt x="589670" y="247358"/>
                    <a:pt x="609600" y="236806"/>
                    <a:pt x="633046" y="225083"/>
                  </a:cubicBezTo>
                  <a:cubicBezTo>
                    <a:pt x="656492" y="213360"/>
                    <a:pt x="710418" y="189914"/>
                    <a:pt x="710418" y="189914"/>
                  </a:cubicBezTo>
                  <a:cubicBezTo>
                    <a:pt x="733864" y="179363"/>
                    <a:pt x="746760" y="172330"/>
                    <a:pt x="773723" y="161779"/>
                  </a:cubicBezTo>
                  <a:cubicBezTo>
                    <a:pt x="800686" y="151228"/>
                    <a:pt x="838199" y="139505"/>
                    <a:pt x="872196" y="126610"/>
                  </a:cubicBezTo>
                  <a:cubicBezTo>
                    <a:pt x="906193" y="113715"/>
                    <a:pt x="947224" y="94957"/>
                    <a:pt x="977704" y="84406"/>
                  </a:cubicBezTo>
                  <a:cubicBezTo>
                    <a:pt x="1008184" y="73855"/>
                    <a:pt x="1031630" y="70339"/>
                    <a:pt x="1055076" y="63305"/>
                  </a:cubicBezTo>
                  <a:cubicBezTo>
                    <a:pt x="1078522" y="56271"/>
                    <a:pt x="1100796" y="46892"/>
                    <a:pt x="1118381" y="42203"/>
                  </a:cubicBezTo>
                  <a:cubicBezTo>
                    <a:pt x="1135966" y="37514"/>
                    <a:pt x="1160584" y="35170"/>
                    <a:pt x="1160584" y="35170"/>
                  </a:cubicBezTo>
                  <a:cubicBezTo>
                    <a:pt x="1174652" y="32825"/>
                    <a:pt x="1184030" y="31653"/>
                    <a:pt x="1202787" y="28136"/>
                  </a:cubicBezTo>
                  <a:cubicBezTo>
                    <a:pt x="1221544" y="24619"/>
                    <a:pt x="1247335" y="17585"/>
                    <a:pt x="1273126" y="14068"/>
                  </a:cubicBezTo>
                  <a:cubicBezTo>
                    <a:pt x="1298917" y="10551"/>
                    <a:pt x="1327052" y="8206"/>
                    <a:pt x="1357532" y="7034"/>
                  </a:cubicBezTo>
                  <a:cubicBezTo>
                    <a:pt x="1388012" y="5862"/>
                    <a:pt x="1426698" y="8206"/>
                    <a:pt x="1456006" y="7034"/>
                  </a:cubicBezTo>
                  <a:cubicBezTo>
                    <a:pt x="1485314" y="5862"/>
                    <a:pt x="1504070" y="0"/>
                    <a:pt x="1533378" y="0"/>
                  </a:cubicBezTo>
                  <a:cubicBezTo>
                    <a:pt x="1562686" y="0"/>
                    <a:pt x="1631852" y="7034"/>
                    <a:pt x="1631852" y="7034"/>
                  </a:cubicBezTo>
                  <a:cubicBezTo>
                    <a:pt x="1662332" y="9379"/>
                    <a:pt x="1689295" y="10551"/>
                    <a:pt x="1716258" y="14068"/>
                  </a:cubicBezTo>
                  <a:cubicBezTo>
                    <a:pt x="1743221" y="17585"/>
                    <a:pt x="1793630" y="28136"/>
                    <a:pt x="1793630" y="28136"/>
                  </a:cubicBezTo>
                  <a:cubicBezTo>
                    <a:pt x="1819421" y="32825"/>
                    <a:pt x="1840523" y="35169"/>
                    <a:pt x="1871003" y="42203"/>
                  </a:cubicBezTo>
                  <a:cubicBezTo>
                    <a:pt x="1901483" y="49237"/>
                    <a:pt x="1976510" y="70339"/>
                    <a:pt x="1976510" y="70339"/>
                  </a:cubicBezTo>
                  <a:cubicBezTo>
                    <a:pt x="2010507" y="79717"/>
                    <a:pt x="2043332" y="86751"/>
                    <a:pt x="2074984" y="98474"/>
                  </a:cubicBezTo>
                  <a:cubicBezTo>
                    <a:pt x="2106636" y="110197"/>
                    <a:pt x="2133599" y="127782"/>
                    <a:pt x="2166424" y="140677"/>
                  </a:cubicBezTo>
                  <a:cubicBezTo>
                    <a:pt x="2199249" y="153572"/>
                    <a:pt x="2241452" y="162951"/>
                    <a:pt x="2271932" y="175846"/>
                  </a:cubicBezTo>
                  <a:cubicBezTo>
                    <a:pt x="2302412" y="188741"/>
                    <a:pt x="2321169" y="201638"/>
                    <a:pt x="2349304" y="218050"/>
                  </a:cubicBezTo>
                  <a:cubicBezTo>
                    <a:pt x="2377439" y="234462"/>
                    <a:pt x="2441916" y="276665"/>
                    <a:pt x="2440744" y="274320"/>
                  </a:cubicBezTo>
                </a:path>
              </a:pathLst>
            </a:custGeom>
            <a:noFill/>
            <a:ln>
              <a:solidFill>
                <a:srgbClr val="F89708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Cloud 8"/>
            <p:cNvSpPr/>
            <p:nvPr/>
          </p:nvSpPr>
          <p:spPr>
            <a:xfrm>
              <a:off x="7256839" y="4031894"/>
              <a:ext cx="731357" cy="674269"/>
            </a:xfrm>
            <a:prstGeom prst="cloud">
              <a:avLst/>
            </a:prstGeom>
            <a:solidFill>
              <a:srgbClr val="F89708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Up Arrow 41"/>
            <p:cNvSpPr/>
            <p:nvPr/>
          </p:nvSpPr>
          <p:spPr>
            <a:xfrm rot="19830689">
              <a:off x="6496960" y="4422200"/>
              <a:ext cx="152678" cy="1015344"/>
            </a:xfrm>
            <a:prstGeom prst="upArrow">
              <a:avLst>
                <a:gd name="adj1" fmla="val 34289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Up Arrow 42"/>
            <p:cNvSpPr/>
            <p:nvPr/>
          </p:nvSpPr>
          <p:spPr>
            <a:xfrm rot="180090">
              <a:off x="7585475" y="4735203"/>
              <a:ext cx="165246" cy="260426"/>
            </a:xfrm>
            <a:prstGeom prst="upArrow">
              <a:avLst>
                <a:gd name="adj1" fmla="val 34289"/>
                <a:gd name="adj2" fmla="val 50000"/>
              </a:avLst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8512730" y="4031859"/>
              <a:ext cx="853119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000" dirty="0"/>
                <a:t>Photosphere</a:t>
              </a:r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6059391" y="4965403"/>
              <a:ext cx="62228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GB" sz="1000" dirty="0"/>
                <a:t>Radial </a:t>
              </a:r>
            </a:p>
            <a:p>
              <a:pPr algn="ctr"/>
              <a:r>
                <a:rPr lang="en-GB" sz="1000" dirty="0"/>
                <a:t>Increase</a:t>
              </a:r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3313339" y="532098"/>
            <a:ext cx="6345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dirty="0"/>
              <a:t>Thermodynamics of Solar convection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5" name="Rectangle 14"/>
              <p:cNvSpPr/>
              <p:nvPr/>
            </p:nvSpPr>
            <p:spPr>
              <a:xfrm>
                <a:off x="7639476" y="1824583"/>
                <a:ext cx="3505447" cy="69499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𝐹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𝑟𝑎𝑑</m:t>
                          </m:r>
                        </m:sub>
                      </m:sSub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i="1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i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ℒ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  −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16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3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𝜅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𝜌</m:t>
                              </m:r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den>
                      </m:f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9476" y="1824583"/>
                <a:ext cx="3505447" cy="694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Rectangle 15"/>
              <p:cNvSpPr/>
              <p:nvPr/>
            </p:nvSpPr>
            <p:spPr>
              <a:xfrm>
                <a:off x="7639476" y="2940383"/>
                <a:ext cx="2110770" cy="62991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𝑑𝑇</m:t>
                          </m:r>
                        </m:num>
                        <m:den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𝑑𝑟</m:t>
                          </m:r>
                        </m:den>
                      </m:f>
                      <m:r>
                        <a:rPr lang="en-US" i="0">
                          <a:latin typeface="Cambria Math" panose="02040503050406030204" pitchFamily="18" charset="0"/>
                        </a:rPr>
                        <m:t>=− </m:t>
                      </m:r>
                      <m:f>
                        <m:f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𝜅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𝜌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𝑟</m:t>
                                  </m:r>
                                </m:sub>
                              </m:sSub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ℒ</m:t>
                              </m:r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(</m:t>
                              </m:r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</m:num>
                        <m:den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64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𝜎</m:t>
                          </m:r>
                          <m:sSup>
                            <m:sSup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e>
                            <m:sup>
                              <m:r>
                                <a:rPr lang="en-US" i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6" name="Rectangle 1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9476" y="2940383"/>
                <a:ext cx="2110770" cy="629916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7" name="Rectangle 16"/>
              <p:cNvSpPr/>
              <p:nvPr/>
            </p:nvSpPr>
            <p:spPr>
              <a:xfrm>
                <a:off x="7639476" y="3943240"/>
                <a:ext cx="4195059" cy="81073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|"/>
                          <m:endChr m:val="|"/>
                          <m:ctrlPr>
                            <a:rPr lang="en-US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𝑑𝑇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𝑑𝑟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𝑟𝑎𝑑𝑖𝑎𝑡𝑖𝑜𝑛</m:t>
                              </m:r>
                            </m:sub>
                          </m:sSub>
                        </m:e>
                      </m:d>
                      <m:r>
                        <a:rPr lang="en-US" i="0">
                          <a:latin typeface="Cambria Math" panose="02040503050406030204" pitchFamily="18" charset="0"/>
                        </a:rPr>
                        <m:t>  &gt;  </m:t>
                      </m:r>
                      <m:d>
                        <m:dPr>
                          <m:begChr m:val="|"/>
                          <m:endChr m:val="|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0">
                              <a:latin typeface="Cambria Math" panose="02040503050406030204" pitchFamily="18" charset="0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d>
                                <m:d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𝑑𝑇</m:t>
                                      </m:r>
                                    </m:num>
                                    <m:den>
                                      <m:r>
                                        <a:rPr lang="en-US" i="1">
                                          <a:latin typeface="Cambria Math" panose="02040503050406030204" pitchFamily="18" charset="0"/>
                                        </a:rPr>
                                        <m:t>𝑑𝑟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b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𝑎𝑑𝑖𝑎𝑏𝑎𝑡𝑖𝑐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7" name="Rectangle 1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9476" y="3943240"/>
                <a:ext cx="4195059" cy="81073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852944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101</Words>
  <Application>Microsoft Office PowerPoint</Application>
  <PresentationFormat>Widescreen</PresentationFormat>
  <Paragraphs>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Cambria Math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Neil</dc:creator>
  <cp:lastModifiedBy>Neil</cp:lastModifiedBy>
  <cp:revision>3</cp:revision>
  <dcterms:created xsi:type="dcterms:W3CDTF">2016-10-30T11:08:18Z</dcterms:created>
  <dcterms:modified xsi:type="dcterms:W3CDTF">2016-10-30T11:24:33Z</dcterms:modified>
</cp:coreProperties>
</file>