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2625-CE70-4B2C-A142-BE29A6C8370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AB4A-C0C6-4714-AC61-DE018DE15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9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2625-CE70-4B2C-A142-BE29A6C8370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AB4A-C0C6-4714-AC61-DE018DE15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44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2625-CE70-4B2C-A142-BE29A6C8370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AB4A-C0C6-4714-AC61-DE018DE15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0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2625-CE70-4B2C-A142-BE29A6C8370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AB4A-C0C6-4714-AC61-DE018DE15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6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2625-CE70-4B2C-A142-BE29A6C8370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AB4A-C0C6-4714-AC61-DE018DE15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28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2625-CE70-4B2C-A142-BE29A6C8370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AB4A-C0C6-4714-AC61-DE018DE15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9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2625-CE70-4B2C-A142-BE29A6C8370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AB4A-C0C6-4714-AC61-DE018DE15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95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2625-CE70-4B2C-A142-BE29A6C8370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AB4A-C0C6-4714-AC61-DE018DE15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49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2625-CE70-4B2C-A142-BE29A6C8370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AB4A-C0C6-4714-AC61-DE018DE15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4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2625-CE70-4B2C-A142-BE29A6C8370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AB4A-C0C6-4714-AC61-DE018DE15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0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2625-CE70-4B2C-A142-BE29A6C8370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AB4A-C0C6-4714-AC61-DE018DE15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38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22625-CE70-4B2C-A142-BE29A6C8370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5AB4A-C0C6-4714-AC61-DE018DE15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7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19749" y="1594979"/>
            <a:ext cx="9093820" cy="4528730"/>
            <a:chOff x="1103127" y="3451489"/>
            <a:chExt cx="4898401" cy="1936514"/>
          </a:xfrm>
        </p:grpSpPr>
        <p:sp>
          <p:nvSpPr>
            <p:cNvPr id="5" name="Freeform 47"/>
            <p:cNvSpPr/>
            <p:nvPr/>
          </p:nvSpPr>
          <p:spPr>
            <a:xfrm rot="10509231" flipV="1">
              <a:off x="3003359" y="4942888"/>
              <a:ext cx="1425224" cy="211388"/>
            </a:xfrm>
            <a:custGeom>
              <a:avLst/>
              <a:gdLst>
                <a:gd name="connsiteX0" fmla="*/ 0 w 2440759"/>
                <a:gd name="connsiteY0" fmla="*/ 829994 h 829994"/>
                <a:gd name="connsiteX1" fmla="*/ 63304 w 2440759"/>
                <a:gd name="connsiteY1" fmla="*/ 738554 h 829994"/>
                <a:gd name="connsiteX2" fmla="*/ 126609 w 2440759"/>
                <a:gd name="connsiteY2" fmla="*/ 661182 h 829994"/>
                <a:gd name="connsiteX3" fmla="*/ 189913 w 2440759"/>
                <a:gd name="connsiteY3" fmla="*/ 583810 h 829994"/>
                <a:gd name="connsiteX4" fmla="*/ 274320 w 2440759"/>
                <a:gd name="connsiteY4" fmla="*/ 492370 h 829994"/>
                <a:gd name="connsiteX5" fmla="*/ 337624 w 2440759"/>
                <a:gd name="connsiteY5" fmla="*/ 436099 h 829994"/>
                <a:gd name="connsiteX6" fmla="*/ 393895 w 2440759"/>
                <a:gd name="connsiteY6" fmla="*/ 393896 h 829994"/>
                <a:gd name="connsiteX7" fmla="*/ 436098 w 2440759"/>
                <a:gd name="connsiteY7" fmla="*/ 351693 h 829994"/>
                <a:gd name="connsiteX8" fmla="*/ 513470 w 2440759"/>
                <a:gd name="connsiteY8" fmla="*/ 302456 h 829994"/>
                <a:gd name="connsiteX9" fmla="*/ 569741 w 2440759"/>
                <a:gd name="connsiteY9" fmla="*/ 260253 h 829994"/>
                <a:gd name="connsiteX10" fmla="*/ 633046 w 2440759"/>
                <a:gd name="connsiteY10" fmla="*/ 225083 h 829994"/>
                <a:gd name="connsiteX11" fmla="*/ 710418 w 2440759"/>
                <a:gd name="connsiteY11" fmla="*/ 189914 h 829994"/>
                <a:gd name="connsiteX12" fmla="*/ 773723 w 2440759"/>
                <a:gd name="connsiteY12" fmla="*/ 161779 h 829994"/>
                <a:gd name="connsiteX13" fmla="*/ 872196 w 2440759"/>
                <a:gd name="connsiteY13" fmla="*/ 126610 h 829994"/>
                <a:gd name="connsiteX14" fmla="*/ 977704 w 2440759"/>
                <a:gd name="connsiteY14" fmla="*/ 84406 h 829994"/>
                <a:gd name="connsiteX15" fmla="*/ 1055076 w 2440759"/>
                <a:gd name="connsiteY15" fmla="*/ 63305 h 829994"/>
                <a:gd name="connsiteX16" fmla="*/ 1118381 w 2440759"/>
                <a:gd name="connsiteY16" fmla="*/ 42203 h 829994"/>
                <a:gd name="connsiteX17" fmla="*/ 1160584 w 2440759"/>
                <a:gd name="connsiteY17" fmla="*/ 35170 h 829994"/>
                <a:gd name="connsiteX18" fmla="*/ 1202787 w 2440759"/>
                <a:gd name="connsiteY18" fmla="*/ 28136 h 829994"/>
                <a:gd name="connsiteX19" fmla="*/ 1273126 w 2440759"/>
                <a:gd name="connsiteY19" fmla="*/ 14068 h 829994"/>
                <a:gd name="connsiteX20" fmla="*/ 1357532 w 2440759"/>
                <a:gd name="connsiteY20" fmla="*/ 7034 h 829994"/>
                <a:gd name="connsiteX21" fmla="*/ 1456006 w 2440759"/>
                <a:gd name="connsiteY21" fmla="*/ 7034 h 829994"/>
                <a:gd name="connsiteX22" fmla="*/ 1533378 w 2440759"/>
                <a:gd name="connsiteY22" fmla="*/ 0 h 829994"/>
                <a:gd name="connsiteX23" fmla="*/ 1631852 w 2440759"/>
                <a:gd name="connsiteY23" fmla="*/ 7034 h 829994"/>
                <a:gd name="connsiteX24" fmla="*/ 1716258 w 2440759"/>
                <a:gd name="connsiteY24" fmla="*/ 14068 h 829994"/>
                <a:gd name="connsiteX25" fmla="*/ 1793630 w 2440759"/>
                <a:gd name="connsiteY25" fmla="*/ 28136 h 829994"/>
                <a:gd name="connsiteX26" fmla="*/ 1871003 w 2440759"/>
                <a:gd name="connsiteY26" fmla="*/ 42203 h 829994"/>
                <a:gd name="connsiteX27" fmla="*/ 1976510 w 2440759"/>
                <a:gd name="connsiteY27" fmla="*/ 70339 h 829994"/>
                <a:gd name="connsiteX28" fmla="*/ 2074984 w 2440759"/>
                <a:gd name="connsiteY28" fmla="*/ 98474 h 829994"/>
                <a:gd name="connsiteX29" fmla="*/ 2166424 w 2440759"/>
                <a:gd name="connsiteY29" fmla="*/ 140677 h 829994"/>
                <a:gd name="connsiteX30" fmla="*/ 2271932 w 2440759"/>
                <a:gd name="connsiteY30" fmla="*/ 175846 h 829994"/>
                <a:gd name="connsiteX31" fmla="*/ 2349304 w 2440759"/>
                <a:gd name="connsiteY31" fmla="*/ 218050 h 829994"/>
                <a:gd name="connsiteX32" fmla="*/ 2440744 w 2440759"/>
                <a:gd name="connsiteY32" fmla="*/ 274320 h 82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440759" h="829994">
                  <a:moveTo>
                    <a:pt x="0" y="829994"/>
                  </a:moveTo>
                  <a:cubicBezTo>
                    <a:pt x="21101" y="798341"/>
                    <a:pt x="42202" y="766689"/>
                    <a:pt x="63304" y="738554"/>
                  </a:cubicBezTo>
                  <a:cubicBezTo>
                    <a:pt x="84406" y="710419"/>
                    <a:pt x="126609" y="661182"/>
                    <a:pt x="126609" y="661182"/>
                  </a:cubicBezTo>
                  <a:cubicBezTo>
                    <a:pt x="147711" y="635391"/>
                    <a:pt x="165295" y="611945"/>
                    <a:pt x="189913" y="583810"/>
                  </a:cubicBezTo>
                  <a:cubicBezTo>
                    <a:pt x="214532" y="555675"/>
                    <a:pt x="249702" y="516988"/>
                    <a:pt x="274320" y="492370"/>
                  </a:cubicBezTo>
                  <a:cubicBezTo>
                    <a:pt x="298938" y="467752"/>
                    <a:pt x="317695" y="452511"/>
                    <a:pt x="337624" y="436099"/>
                  </a:cubicBezTo>
                  <a:cubicBezTo>
                    <a:pt x="357553" y="419687"/>
                    <a:pt x="377483" y="407964"/>
                    <a:pt x="393895" y="393896"/>
                  </a:cubicBezTo>
                  <a:cubicBezTo>
                    <a:pt x="410307" y="379828"/>
                    <a:pt x="416169" y="366933"/>
                    <a:pt x="436098" y="351693"/>
                  </a:cubicBezTo>
                  <a:cubicBezTo>
                    <a:pt x="456027" y="336453"/>
                    <a:pt x="491196" y="317696"/>
                    <a:pt x="513470" y="302456"/>
                  </a:cubicBezTo>
                  <a:cubicBezTo>
                    <a:pt x="535744" y="287216"/>
                    <a:pt x="549812" y="273148"/>
                    <a:pt x="569741" y="260253"/>
                  </a:cubicBezTo>
                  <a:cubicBezTo>
                    <a:pt x="589670" y="247358"/>
                    <a:pt x="609600" y="236806"/>
                    <a:pt x="633046" y="225083"/>
                  </a:cubicBezTo>
                  <a:cubicBezTo>
                    <a:pt x="656492" y="213360"/>
                    <a:pt x="710418" y="189914"/>
                    <a:pt x="710418" y="189914"/>
                  </a:cubicBezTo>
                  <a:cubicBezTo>
                    <a:pt x="733864" y="179363"/>
                    <a:pt x="746760" y="172330"/>
                    <a:pt x="773723" y="161779"/>
                  </a:cubicBezTo>
                  <a:cubicBezTo>
                    <a:pt x="800686" y="151228"/>
                    <a:pt x="838199" y="139505"/>
                    <a:pt x="872196" y="126610"/>
                  </a:cubicBezTo>
                  <a:cubicBezTo>
                    <a:pt x="906193" y="113715"/>
                    <a:pt x="947224" y="94957"/>
                    <a:pt x="977704" y="84406"/>
                  </a:cubicBezTo>
                  <a:cubicBezTo>
                    <a:pt x="1008184" y="73855"/>
                    <a:pt x="1031630" y="70339"/>
                    <a:pt x="1055076" y="63305"/>
                  </a:cubicBezTo>
                  <a:cubicBezTo>
                    <a:pt x="1078522" y="56271"/>
                    <a:pt x="1100796" y="46892"/>
                    <a:pt x="1118381" y="42203"/>
                  </a:cubicBezTo>
                  <a:cubicBezTo>
                    <a:pt x="1135966" y="37514"/>
                    <a:pt x="1160584" y="35170"/>
                    <a:pt x="1160584" y="35170"/>
                  </a:cubicBezTo>
                  <a:cubicBezTo>
                    <a:pt x="1174652" y="32825"/>
                    <a:pt x="1184030" y="31653"/>
                    <a:pt x="1202787" y="28136"/>
                  </a:cubicBezTo>
                  <a:cubicBezTo>
                    <a:pt x="1221544" y="24619"/>
                    <a:pt x="1247335" y="17585"/>
                    <a:pt x="1273126" y="14068"/>
                  </a:cubicBezTo>
                  <a:cubicBezTo>
                    <a:pt x="1298917" y="10551"/>
                    <a:pt x="1327052" y="8206"/>
                    <a:pt x="1357532" y="7034"/>
                  </a:cubicBezTo>
                  <a:cubicBezTo>
                    <a:pt x="1388012" y="5862"/>
                    <a:pt x="1426698" y="8206"/>
                    <a:pt x="1456006" y="7034"/>
                  </a:cubicBezTo>
                  <a:cubicBezTo>
                    <a:pt x="1485314" y="5862"/>
                    <a:pt x="1504070" y="0"/>
                    <a:pt x="1533378" y="0"/>
                  </a:cubicBezTo>
                  <a:cubicBezTo>
                    <a:pt x="1562686" y="0"/>
                    <a:pt x="1631852" y="7034"/>
                    <a:pt x="1631852" y="7034"/>
                  </a:cubicBezTo>
                  <a:cubicBezTo>
                    <a:pt x="1662332" y="9379"/>
                    <a:pt x="1689295" y="10551"/>
                    <a:pt x="1716258" y="14068"/>
                  </a:cubicBezTo>
                  <a:cubicBezTo>
                    <a:pt x="1743221" y="17585"/>
                    <a:pt x="1793630" y="28136"/>
                    <a:pt x="1793630" y="28136"/>
                  </a:cubicBezTo>
                  <a:cubicBezTo>
                    <a:pt x="1819421" y="32825"/>
                    <a:pt x="1840523" y="35169"/>
                    <a:pt x="1871003" y="42203"/>
                  </a:cubicBezTo>
                  <a:cubicBezTo>
                    <a:pt x="1901483" y="49237"/>
                    <a:pt x="1976510" y="70339"/>
                    <a:pt x="1976510" y="70339"/>
                  </a:cubicBezTo>
                  <a:cubicBezTo>
                    <a:pt x="2010507" y="79717"/>
                    <a:pt x="2043332" y="86751"/>
                    <a:pt x="2074984" y="98474"/>
                  </a:cubicBezTo>
                  <a:cubicBezTo>
                    <a:pt x="2106636" y="110197"/>
                    <a:pt x="2133599" y="127782"/>
                    <a:pt x="2166424" y="140677"/>
                  </a:cubicBezTo>
                  <a:cubicBezTo>
                    <a:pt x="2199249" y="153572"/>
                    <a:pt x="2241452" y="162951"/>
                    <a:pt x="2271932" y="175846"/>
                  </a:cubicBezTo>
                  <a:cubicBezTo>
                    <a:pt x="2302412" y="188741"/>
                    <a:pt x="2321169" y="201638"/>
                    <a:pt x="2349304" y="218050"/>
                  </a:cubicBezTo>
                  <a:cubicBezTo>
                    <a:pt x="2377439" y="234462"/>
                    <a:pt x="2441916" y="276665"/>
                    <a:pt x="2440744" y="274320"/>
                  </a:cubicBezTo>
                </a:path>
              </a:pathLst>
            </a:custGeom>
            <a:noFill/>
            <a:ln>
              <a:solidFill>
                <a:srgbClr val="FB170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Freeform 49"/>
            <p:cNvSpPr/>
            <p:nvPr/>
          </p:nvSpPr>
          <p:spPr>
            <a:xfrm rot="10311560" flipV="1">
              <a:off x="2665457" y="4239843"/>
              <a:ext cx="1957783" cy="401029"/>
            </a:xfrm>
            <a:custGeom>
              <a:avLst/>
              <a:gdLst>
                <a:gd name="connsiteX0" fmla="*/ 0 w 2440759"/>
                <a:gd name="connsiteY0" fmla="*/ 829994 h 829994"/>
                <a:gd name="connsiteX1" fmla="*/ 63304 w 2440759"/>
                <a:gd name="connsiteY1" fmla="*/ 738554 h 829994"/>
                <a:gd name="connsiteX2" fmla="*/ 126609 w 2440759"/>
                <a:gd name="connsiteY2" fmla="*/ 661182 h 829994"/>
                <a:gd name="connsiteX3" fmla="*/ 189913 w 2440759"/>
                <a:gd name="connsiteY3" fmla="*/ 583810 h 829994"/>
                <a:gd name="connsiteX4" fmla="*/ 274320 w 2440759"/>
                <a:gd name="connsiteY4" fmla="*/ 492370 h 829994"/>
                <a:gd name="connsiteX5" fmla="*/ 337624 w 2440759"/>
                <a:gd name="connsiteY5" fmla="*/ 436099 h 829994"/>
                <a:gd name="connsiteX6" fmla="*/ 393895 w 2440759"/>
                <a:gd name="connsiteY6" fmla="*/ 393896 h 829994"/>
                <a:gd name="connsiteX7" fmla="*/ 436098 w 2440759"/>
                <a:gd name="connsiteY7" fmla="*/ 351693 h 829994"/>
                <a:gd name="connsiteX8" fmla="*/ 513470 w 2440759"/>
                <a:gd name="connsiteY8" fmla="*/ 302456 h 829994"/>
                <a:gd name="connsiteX9" fmla="*/ 569741 w 2440759"/>
                <a:gd name="connsiteY9" fmla="*/ 260253 h 829994"/>
                <a:gd name="connsiteX10" fmla="*/ 633046 w 2440759"/>
                <a:gd name="connsiteY10" fmla="*/ 225083 h 829994"/>
                <a:gd name="connsiteX11" fmla="*/ 710418 w 2440759"/>
                <a:gd name="connsiteY11" fmla="*/ 189914 h 829994"/>
                <a:gd name="connsiteX12" fmla="*/ 773723 w 2440759"/>
                <a:gd name="connsiteY12" fmla="*/ 161779 h 829994"/>
                <a:gd name="connsiteX13" fmla="*/ 872196 w 2440759"/>
                <a:gd name="connsiteY13" fmla="*/ 126610 h 829994"/>
                <a:gd name="connsiteX14" fmla="*/ 977704 w 2440759"/>
                <a:gd name="connsiteY14" fmla="*/ 84406 h 829994"/>
                <a:gd name="connsiteX15" fmla="*/ 1055076 w 2440759"/>
                <a:gd name="connsiteY15" fmla="*/ 63305 h 829994"/>
                <a:gd name="connsiteX16" fmla="*/ 1118381 w 2440759"/>
                <a:gd name="connsiteY16" fmla="*/ 42203 h 829994"/>
                <a:gd name="connsiteX17" fmla="*/ 1160584 w 2440759"/>
                <a:gd name="connsiteY17" fmla="*/ 35170 h 829994"/>
                <a:gd name="connsiteX18" fmla="*/ 1202787 w 2440759"/>
                <a:gd name="connsiteY18" fmla="*/ 28136 h 829994"/>
                <a:gd name="connsiteX19" fmla="*/ 1273126 w 2440759"/>
                <a:gd name="connsiteY19" fmla="*/ 14068 h 829994"/>
                <a:gd name="connsiteX20" fmla="*/ 1357532 w 2440759"/>
                <a:gd name="connsiteY20" fmla="*/ 7034 h 829994"/>
                <a:gd name="connsiteX21" fmla="*/ 1456006 w 2440759"/>
                <a:gd name="connsiteY21" fmla="*/ 7034 h 829994"/>
                <a:gd name="connsiteX22" fmla="*/ 1533378 w 2440759"/>
                <a:gd name="connsiteY22" fmla="*/ 0 h 829994"/>
                <a:gd name="connsiteX23" fmla="*/ 1631852 w 2440759"/>
                <a:gd name="connsiteY23" fmla="*/ 7034 h 829994"/>
                <a:gd name="connsiteX24" fmla="*/ 1716258 w 2440759"/>
                <a:gd name="connsiteY24" fmla="*/ 14068 h 829994"/>
                <a:gd name="connsiteX25" fmla="*/ 1793630 w 2440759"/>
                <a:gd name="connsiteY25" fmla="*/ 28136 h 829994"/>
                <a:gd name="connsiteX26" fmla="*/ 1871003 w 2440759"/>
                <a:gd name="connsiteY26" fmla="*/ 42203 h 829994"/>
                <a:gd name="connsiteX27" fmla="*/ 1976510 w 2440759"/>
                <a:gd name="connsiteY27" fmla="*/ 70339 h 829994"/>
                <a:gd name="connsiteX28" fmla="*/ 2074984 w 2440759"/>
                <a:gd name="connsiteY28" fmla="*/ 98474 h 829994"/>
                <a:gd name="connsiteX29" fmla="*/ 2166424 w 2440759"/>
                <a:gd name="connsiteY29" fmla="*/ 140677 h 829994"/>
                <a:gd name="connsiteX30" fmla="*/ 2271932 w 2440759"/>
                <a:gd name="connsiteY30" fmla="*/ 175846 h 829994"/>
                <a:gd name="connsiteX31" fmla="*/ 2349304 w 2440759"/>
                <a:gd name="connsiteY31" fmla="*/ 218050 h 829994"/>
                <a:gd name="connsiteX32" fmla="*/ 2440744 w 2440759"/>
                <a:gd name="connsiteY32" fmla="*/ 274320 h 82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440759" h="829994">
                  <a:moveTo>
                    <a:pt x="0" y="829994"/>
                  </a:moveTo>
                  <a:cubicBezTo>
                    <a:pt x="21101" y="798341"/>
                    <a:pt x="42202" y="766689"/>
                    <a:pt x="63304" y="738554"/>
                  </a:cubicBezTo>
                  <a:cubicBezTo>
                    <a:pt x="84406" y="710419"/>
                    <a:pt x="126609" y="661182"/>
                    <a:pt x="126609" y="661182"/>
                  </a:cubicBezTo>
                  <a:cubicBezTo>
                    <a:pt x="147711" y="635391"/>
                    <a:pt x="165295" y="611945"/>
                    <a:pt x="189913" y="583810"/>
                  </a:cubicBezTo>
                  <a:cubicBezTo>
                    <a:pt x="214532" y="555675"/>
                    <a:pt x="249702" y="516988"/>
                    <a:pt x="274320" y="492370"/>
                  </a:cubicBezTo>
                  <a:cubicBezTo>
                    <a:pt x="298938" y="467752"/>
                    <a:pt x="317695" y="452511"/>
                    <a:pt x="337624" y="436099"/>
                  </a:cubicBezTo>
                  <a:cubicBezTo>
                    <a:pt x="357553" y="419687"/>
                    <a:pt x="377483" y="407964"/>
                    <a:pt x="393895" y="393896"/>
                  </a:cubicBezTo>
                  <a:cubicBezTo>
                    <a:pt x="410307" y="379828"/>
                    <a:pt x="416169" y="366933"/>
                    <a:pt x="436098" y="351693"/>
                  </a:cubicBezTo>
                  <a:cubicBezTo>
                    <a:pt x="456027" y="336453"/>
                    <a:pt x="491196" y="317696"/>
                    <a:pt x="513470" y="302456"/>
                  </a:cubicBezTo>
                  <a:cubicBezTo>
                    <a:pt x="535744" y="287216"/>
                    <a:pt x="549812" y="273148"/>
                    <a:pt x="569741" y="260253"/>
                  </a:cubicBezTo>
                  <a:cubicBezTo>
                    <a:pt x="589670" y="247358"/>
                    <a:pt x="609600" y="236806"/>
                    <a:pt x="633046" y="225083"/>
                  </a:cubicBezTo>
                  <a:cubicBezTo>
                    <a:pt x="656492" y="213360"/>
                    <a:pt x="710418" y="189914"/>
                    <a:pt x="710418" y="189914"/>
                  </a:cubicBezTo>
                  <a:cubicBezTo>
                    <a:pt x="733864" y="179363"/>
                    <a:pt x="746760" y="172330"/>
                    <a:pt x="773723" y="161779"/>
                  </a:cubicBezTo>
                  <a:cubicBezTo>
                    <a:pt x="800686" y="151228"/>
                    <a:pt x="838199" y="139505"/>
                    <a:pt x="872196" y="126610"/>
                  </a:cubicBezTo>
                  <a:cubicBezTo>
                    <a:pt x="906193" y="113715"/>
                    <a:pt x="947224" y="94957"/>
                    <a:pt x="977704" y="84406"/>
                  </a:cubicBezTo>
                  <a:cubicBezTo>
                    <a:pt x="1008184" y="73855"/>
                    <a:pt x="1031630" y="70339"/>
                    <a:pt x="1055076" y="63305"/>
                  </a:cubicBezTo>
                  <a:cubicBezTo>
                    <a:pt x="1078522" y="56271"/>
                    <a:pt x="1100796" y="46892"/>
                    <a:pt x="1118381" y="42203"/>
                  </a:cubicBezTo>
                  <a:cubicBezTo>
                    <a:pt x="1135966" y="37514"/>
                    <a:pt x="1160584" y="35170"/>
                    <a:pt x="1160584" y="35170"/>
                  </a:cubicBezTo>
                  <a:cubicBezTo>
                    <a:pt x="1174652" y="32825"/>
                    <a:pt x="1184030" y="31653"/>
                    <a:pt x="1202787" y="28136"/>
                  </a:cubicBezTo>
                  <a:cubicBezTo>
                    <a:pt x="1221544" y="24619"/>
                    <a:pt x="1247335" y="17585"/>
                    <a:pt x="1273126" y="14068"/>
                  </a:cubicBezTo>
                  <a:cubicBezTo>
                    <a:pt x="1298917" y="10551"/>
                    <a:pt x="1327052" y="8206"/>
                    <a:pt x="1357532" y="7034"/>
                  </a:cubicBezTo>
                  <a:cubicBezTo>
                    <a:pt x="1388012" y="5862"/>
                    <a:pt x="1426698" y="8206"/>
                    <a:pt x="1456006" y="7034"/>
                  </a:cubicBezTo>
                  <a:cubicBezTo>
                    <a:pt x="1485314" y="5862"/>
                    <a:pt x="1504070" y="0"/>
                    <a:pt x="1533378" y="0"/>
                  </a:cubicBezTo>
                  <a:cubicBezTo>
                    <a:pt x="1562686" y="0"/>
                    <a:pt x="1631852" y="7034"/>
                    <a:pt x="1631852" y="7034"/>
                  </a:cubicBezTo>
                  <a:cubicBezTo>
                    <a:pt x="1662332" y="9379"/>
                    <a:pt x="1689295" y="10551"/>
                    <a:pt x="1716258" y="14068"/>
                  </a:cubicBezTo>
                  <a:cubicBezTo>
                    <a:pt x="1743221" y="17585"/>
                    <a:pt x="1793630" y="28136"/>
                    <a:pt x="1793630" y="28136"/>
                  </a:cubicBezTo>
                  <a:cubicBezTo>
                    <a:pt x="1819421" y="32825"/>
                    <a:pt x="1840523" y="35169"/>
                    <a:pt x="1871003" y="42203"/>
                  </a:cubicBezTo>
                  <a:cubicBezTo>
                    <a:pt x="1901483" y="49237"/>
                    <a:pt x="1976510" y="70339"/>
                    <a:pt x="1976510" y="70339"/>
                  </a:cubicBezTo>
                  <a:cubicBezTo>
                    <a:pt x="2010507" y="79717"/>
                    <a:pt x="2043332" y="86751"/>
                    <a:pt x="2074984" y="98474"/>
                  </a:cubicBezTo>
                  <a:cubicBezTo>
                    <a:pt x="2106636" y="110197"/>
                    <a:pt x="2133599" y="127782"/>
                    <a:pt x="2166424" y="140677"/>
                  </a:cubicBezTo>
                  <a:cubicBezTo>
                    <a:pt x="2199249" y="153572"/>
                    <a:pt x="2241452" y="162951"/>
                    <a:pt x="2271932" y="175846"/>
                  </a:cubicBezTo>
                  <a:cubicBezTo>
                    <a:pt x="2302412" y="188741"/>
                    <a:pt x="2321169" y="201638"/>
                    <a:pt x="2349304" y="218050"/>
                  </a:cubicBezTo>
                  <a:cubicBezTo>
                    <a:pt x="2377439" y="234462"/>
                    <a:pt x="2441916" y="276665"/>
                    <a:pt x="2440744" y="274320"/>
                  </a:cubicBezTo>
                </a:path>
              </a:pathLst>
            </a:custGeom>
            <a:noFill/>
            <a:ln>
              <a:solidFill>
                <a:srgbClr val="FF66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 50"/>
            <p:cNvSpPr/>
            <p:nvPr/>
          </p:nvSpPr>
          <p:spPr>
            <a:xfrm rot="10311560" flipV="1">
              <a:off x="2532773" y="3894221"/>
              <a:ext cx="2223150" cy="479259"/>
            </a:xfrm>
            <a:custGeom>
              <a:avLst/>
              <a:gdLst>
                <a:gd name="connsiteX0" fmla="*/ 0 w 2440759"/>
                <a:gd name="connsiteY0" fmla="*/ 829994 h 829994"/>
                <a:gd name="connsiteX1" fmla="*/ 63304 w 2440759"/>
                <a:gd name="connsiteY1" fmla="*/ 738554 h 829994"/>
                <a:gd name="connsiteX2" fmla="*/ 126609 w 2440759"/>
                <a:gd name="connsiteY2" fmla="*/ 661182 h 829994"/>
                <a:gd name="connsiteX3" fmla="*/ 189913 w 2440759"/>
                <a:gd name="connsiteY3" fmla="*/ 583810 h 829994"/>
                <a:gd name="connsiteX4" fmla="*/ 274320 w 2440759"/>
                <a:gd name="connsiteY4" fmla="*/ 492370 h 829994"/>
                <a:gd name="connsiteX5" fmla="*/ 337624 w 2440759"/>
                <a:gd name="connsiteY5" fmla="*/ 436099 h 829994"/>
                <a:gd name="connsiteX6" fmla="*/ 393895 w 2440759"/>
                <a:gd name="connsiteY6" fmla="*/ 393896 h 829994"/>
                <a:gd name="connsiteX7" fmla="*/ 436098 w 2440759"/>
                <a:gd name="connsiteY7" fmla="*/ 351693 h 829994"/>
                <a:gd name="connsiteX8" fmla="*/ 513470 w 2440759"/>
                <a:gd name="connsiteY8" fmla="*/ 302456 h 829994"/>
                <a:gd name="connsiteX9" fmla="*/ 569741 w 2440759"/>
                <a:gd name="connsiteY9" fmla="*/ 260253 h 829994"/>
                <a:gd name="connsiteX10" fmla="*/ 633046 w 2440759"/>
                <a:gd name="connsiteY10" fmla="*/ 225083 h 829994"/>
                <a:gd name="connsiteX11" fmla="*/ 710418 w 2440759"/>
                <a:gd name="connsiteY11" fmla="*/ 189914 h 829994"/>
                <a:gd name="connsiteX12" fmla="*/ 773723 w 2440759"/>
                <a:gd name="connsiteY12" fmla="*/ 161779 h 829994"/>
                <a:gd name="connsiteX13" fmla="*/ 872196 w 2440759"/>
                <a:gd name="connsiteY13" fmla="*/ 126610 h 829994"/>
                <a:gd name="connsiteX14" fmla="*/ 977704 w 2440759"/>
                <a:gd name="connsiteY14" fmla="*/ 84406 h 829994"/>
                <a:gd name="connsiteX15" fmla="*/ 1055076 w 2440759"/>
                <a:gd name="connsiteY15" fmla="*/ 63305 h 829994"/>
                <a:gd name="connsiteX16" fmla="*/ 1118381 w 2440759"/>
                <a:gd name="connsiteY16" fmla="*/ 42203 h 829994"/>
                <a:gd name="connsiteX17" fmla="*/ 1160584 w 2440759"/>
                <a:gd name="connsiteY17" fmla="*/ 35170 h 829994"/>
                <a:gd name="connsiteX18" fmla="*/ 1202787 w 2440759"/>
                <a:gd name="connsiteY18" fmla="*/ 28136 h 829994"/>
                <a:gd name="connsiteX19" fmla="*/ 1273126 w 2440759"/>
                <a:gd name="connsiteY19" fmla="*/ 14068 h 829994"/>
                <a:gd name="connsiteX20" fmla="*/ 1357532 w 2440759"/>
                <a:gd name="connsiteY20" fmla="*/ 7034 h 829994"/>
                <a:gd name="connsiteX21" fmla="*/ 1456006 w 2440759"/>
                <a:gd name="connsiteY21" fmla="*/ 7034 h 829994"/>
                <a:gd name="connsiteX22" fmla="*/ 1533378 w 2440759"/>
                <a:gd name="connsiteY22" fmla="*/ 0 h 829994"/>
                <a:gd name="connsiteX23" fmla="*/ 1631852 w 2440759"/>
                <a:gd name="connsiteY23" fmla="*/ 7034 h 829994"/>
                <a:gd name="connsiteX24" fmla="*/ 1716258 w 2440759"/>
                <a:gd name="connsiteY24" fmla="*/ 14068 h 829994"/>
                <a:gd name="connsiteX25" fmla="*/ 1793630 w 2440759"/>
                <a:gd name="connsiteY25" fmla="*/ 28136 h 829994"/>
                <a:gd name="connsiteX26" fmla="*/ 1871003 w 2440759"/>
                <a:gd name="connsiteY26" fmla="*/ 42203 h 829994"/>
                <a:gd name="connsiteX27" fmla="*/ 1976510 w 2440759"/>
                <a:gd name="connsiteY27" fmla="*/ 70339 h 829994"/>
                <a:gd name="connsiteX28" fmla="*/ 2074984 w 2440759"/>
                <a:gd name="connsiteY28" fmla="*/ 98474 h 829994"/>
                <a:gd name="connsiteX29" fmla="*/ 2166424 w 2440759"/>
                <a:gd name="connsiteY29" fmla="*/ 140677 h 829994"/>
                <a:gd name="connsiteX30" fmla="*/ 2271932 w 2440759"/>
                <a:gd name="connsiteY30" fmla="*/ 175846 h 829994"/>
                <a:gd name="connsiteX31" fmla="*/ 2349304 w 2440759"/>
                <a:gd name="connsiteY31" fmla="*/ 218050 h 829994"/>
                <a:gd name="connsiteX32" fmla="*/ 2440744 w 2440759"/>
                <a:gd name="connsiteY32" fmla="*/ 274320 h 82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440759" h="829994">
                  <a:moveTo>
                    <a:pt x="0" y="829994"/>
                  </a:moveTo>
                  <a:cubicBezTo>
                    <a:pt x="21101" y="798341"/>
                    <a:pt x="42202" y="766689"/>
                    <a:pt x="63304" y="738554"/>
                  </a:cubicBezTo>
                  <a:cubicBezTo>
                    <a:pt x="84406" y="710419"/>
                    <a:pt x="126609" y="661182"/>
                    <a:pt x="126609" y="661182"/>
                  </a:cubicBezTo>
                  <a:cubicBezTo>
                    <a:pt x="147711" y="635391"/>
                    <a:pt x="165295" y="611945"/>
                    <a:pt x="189913" y="583810"/>
                  </a:cubicBezTo>
                  <a:cubicBezTo>
                    <a:pt x="214532" y="555675"/>
                    <a:pt x="249702" y="516988"/>
                    <a:pt x="274320" y="492370"/>
                  </a:cubicBezTo>
                  <a:cubicBezTo>
                    <a:pt x="298938" y="467752"/>
                    <a:pt x="317695" y="452511"/>
                    <a:pt x="337624" y="436099"/>
                  </a:cubicBezTo>
                  <a:cubicBezTo>
                    <a:pt x="357553" y="419687"/>
                    <a:pt x="377483" y="407964"/>
                    <a:pt x="393895" y="393896"/>
                  </a:cubicBezTo>
                  <a:cubicBezTo>
                    <a:pt x="410307" y="379828"/>
                    <a:pt x="416169" y="366933"/>
                    <a:pt x="436098" y="351693"/>
                  </a:cubicBezTo>
                  <a:cubicBezTo>
                    <a:pt x="456027" y="336453"/>
                    <a:pt x="491196" y="317696"/>
                    <a:pt x="513470" y="302456"/>
                  </a:cubicBezTo>
                  <a:cubicBezTo>
                    <a:pt x="535744" y="287216"/>
                    <a:pt x="549812" y="273148"/>
                    <a:pt x="569741" y="260253"/>
                  </a:cubicBezTo>
                  <a:cubicBezTo>
                    <a:pt x="589670" y="247358"/>
                    <a:pt x="609600" y="236806"/>
                    <a:pt x="633046" y="225083"/>
                  </a:cubicBezTo>
                  <a:cubicBezTo>
                    <a:pt x="656492" y="213360"/>
                    <a:pt x="710418" y="189914"/>
                    <a:pt x="710418" y="189914"/>
                  </a:cubicBezTo>
                  <a:cubicBezTo>
                    <a:pt x="733864" y="179363"/>
                    <a:pt x="746760" y="172330"/>
                    <a:pt x="773723" y="161779"/>
                  </a:cubicBezTo>
                  <a:cubicBezTo>
                    <a:pt x="800686" y="151228"/>
                    <a:pt x="838199" y="139505"/>
                    <a:pt x="872196" y="126610"/>
                  </a:cubicBezTo>
                  <a:cubicBezTo>
                    <a:pt x="906193" y="113715"/>
                    <a:pt x="947224" y="94957"/>
                    <a:pt x="977704" y="84406"/>
                  </a:cubicBezTo>
                  <a:cubicBezTo>
                    <a:pt x="1008184" y="73855"/>
                    <a:pt x="1031630" y="70339"/>
                    <a:pt x="1055076" y="63305"/>
                  </a:cubicBezTo>
                  <a:cubicBezTo>
                    <a:pt x="1078522" y="56271"/>
                    <a:pt x="1100796" y="46892"/>
                    <a:pt x="1118381" y="42203"/>
                  </a:cubicBezTo>
                  <a:cubicBezTo>
                    <a:pt x="1135966" y="37514"/>
                    <a:pt x="1160584" y="35170"/>
                    <a:pt x="1160584" y="35170"/>
                  </a:cubicBezTo>
                  <a:cubicBezTo>
                    <a:pt x="1174652" y="32825"/>
                    <a:pt x="1184030" y="31653"/>
                    <a:pt x="1202787" y="28136"/>
                  </a:cubicBezTo>
                  <a:cubicBezTo>
                    <a:pt x="1221544" y="24619"/>
                    <a:pt x="1247335" y="17585"/>
                    <a:pt x="1273126" y="14068"/>
                  </a:cubicBezTo>
                  <a:cubicBezTo>
                    <a:pt x="1298917" y="10551"/>
                    <a:pt x="1327052" y="8206"/>
                    <a:pt x="1357532" y="7034"/>
                  </a:cubicBezTo>
                  <a:cubicBezTo>
                    <a:pt x="1388012" y="5862"/>
                    <a:pt x="1426698" y="8206"/>
                    <a:pt x="1456006" y="7034"/>
                  </a:cubicBezTo>
                  <a:cubicBezTo>
                    <a:pt x="1485314" y="5862"/>
                    <a:pt x="1504070" y="0"/>
                    <a:pt x="1533378" y="0"/>
                  </a:cubicBezTo>
                  <a:cubicBezTo>
                    <a:pt x="1562686" y="0"/>
                    <a:pt x="1631852" y="7034"/>
                    <a:pt x="1631852" y="7034"/>
                  </a:cubicBezTo>
                  <a:cubicBezTo>
                    <a:pt x="1662332" y="9379"/>
                    <a:pt x="1689295" y="10551"/>
                    <a:pt x="1716258" y="14068"/>
                  </a:cubicBezTo>
                  <a:cubicBezTo>
                    <a:pt x="1743221" y="17585"/>
                    <a:pt x="1793630" y="28136"/>
                    <a:pt x="1793630" y="28136"/>
                  </a:cubicBezTo>
                  <a:cubicBezTo>
                    <a:pt x="1819421" y="32825"/>
                    <a:pt x="1840523" y="35169"/>
                    <a:pt x="1871003" y="42203"/>
                  </a:cubicBezTo>
                  <a:cubicBezTo>
                    <a:pt x="1901483" y="49237"/>
                    <a:pt x="1976510" y="70339"/>
                    <a:pt x="1976510" y="70339"/>
                  </a:cubicBezTo>
                  <a:cubicBezTo>
                    <a:pt x="2010507" y="79717"/>
                    <a:pt x="2043332" y="86751"/>
                    <a:pt x="2074984" y="98474"/>
                  </a:cubicBezTo>
                  <a:cubicBezTo>
                    <a:pt x="2106636" y="110197"/>
                    <a:pt x="2133599" y="127782"/>
                    <a:pt x="2166424" y="140677"/>
                  </a:cubicBezTo>
                  <a:cubicBezTo>
                    <a:pt x="2199249" y="153572"/>
                    <a:pt x="2241452" y="162951"/>
                    <a:pt x="2271932" y="175846"/>
                  </a:cubicBezTo>
                  <a:cubicBezTo>
                    <a:pt x="2302412" y="188741"/>
                    <a:pt x="2321169" y="201638"/>
                    <a:pt x="2349304" y="218050"/>
                  </a:cubicBezTo>
                  <a:cubicBezTo>
                    <a:pt x="2377439" y="234462"/>
                    <a:pt x="2441916" y="276665"/>
                    <a:pt x="2440744" y="274320"/>
                  </a:cubicBezTo>
                </a:path>
              </a:pathLst>
            </a:custGeom>
            <a:noFill/>
            <a:ln>
              <a:solidFill>
                <a:srgbClr val="F8970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Up Arrow 52"/>
            <p:cNvSpPr/>
            <p:nvPr/>
          </p:nvSpPr>
          <p:spPr>
            <a:xfrm rot="19830689">
              <a:off x="2556557" y="4607751"/>
              <a:ext cx="152678" cy="780252"/>
            </a:xfrm>
            <a:prstGeom prst="upArrow">
              <a:avLst>
                <a:gd name="adj1" fmla="val 34289"/>
                <a:gd name="adj2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97049" y="4052033"/>
              <a:ext cx="85311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Photosphere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95817" y="4916053"/>
              <a:ext cx="6222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/>
                <a:t>Radial </a:t>
              </a:r>
            </a:p>
            <a:p>
              <a:pPr algn="ctr"/>
              <a:r>
                <a:rPr lang="en-GB" sz="1000" dirty="0"/>
                <a:t>Increase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4415877" y="4158382"/>
              <a:ext cx="413591" cy="280087"/>
              <a:chOff x="4408734" y="4151239"/>
              <a:chExt cx="413591" cy="280087"/>
            </a:xfrm>
          </p:grpSpPr>
          <p:sp>
            <p:nvSpPr>
              <p:cNvPr id="50" name="Oval 49"/>
              <p:cNvSpPr/>
              <p:nvPr/>
            </p:nvSpPr>
            <p:spPr>
              <a:xfrm rot="1753691">
                <a:off x="4408734" y="4156703"/>
                <a:ext cx="413591" cy="27462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" name="Isosceles Triangle 50"/>
              <p:cNvSpPr/>
              <p:nvPr/>
            </p:nvSpPr>
            <p:spPr>
              <a:xfrm rot="13066819">
                <a:off x="4429973" y="4151239"/>
                <a:ext cx="45719" cy="45719"/>
              </a:xfrm>
              <a:prstGeom prst="triangl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" name="Isosceles Triangle 51"/>
              <p:cNvSpPr/>
              <p:nvPr/>
            </p:nvSpPr>
            <p:spPr>
              <a:xfrm rot="2408682">
                <a:off x="4761016" y="4385284"/>
                <a:ext cx="45719" cy="45719"/>
              </a:xfrm>
              <a:prstGeom prst="triangl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 rot="20524654">
              <a:off x="3958862" y="3977843"/>
              <a:ext cx="413591" cy="274623"/>
              <a:chOff x="5004051" y="4309103"/>
              <a:chExt cx="413591" cy="274623"/>
            </a:xfrm>
          </p:grpSpPr>
          <p:sp>
            <p:nvSpPr>
              <p:cNvPr id="47" name="Oval 46"/>
              <p:cNvSpPr/>
              <p:nvPr/>
            </p:nvSpPr>
            <p:spPr>
              <a:xfrm rot="1753691">
                <a:off x="5004051" y="4309103"/>
                <a:ext cx="413591" cy="27462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Isosceles Triangle 47"/>
              <p:cNvSpPr/>
              <p:nvPr/>
            </p:nvSpPr>
            <p:spPr>
              <a:xfrm rot="13066819">
                <a:off x="5361053" y="4532237"/>
                <a:ext cx="45719" cy="45719"/>
              </a:xfrm>
              <a:prstGeom prst="triangl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Isosceles Triangle 48"/>
              <p:cNvSpPr/>
              <p:nvPr/>
            </p:nvSpPr>
            <p:spPr>
              <a:xfrm rot="2408682">
                <a:off x="5015812" y="4316227"/>
                <a:ext cx="45719" cy="45719"/>
              </a:xfrm>
              <a:prstGeom prst="triangl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 rot="19520471">
              <a:off x="3459900" y="3929925"/>
              <a:ext cx="413591" cy="280087"/>
              <a:chOff x="4408734" y="4151239"/>
              <a:chExt cx="413591" cy="280087"/>
            </a:xfrm>
          </p:grpSpPr>
          <p:sp>
            <p:nvSpPr>
              <p:cNvPr id="44" name="Oval 43"/>
              <p:cNvSpPr/>
              <p:nvPr/>
            </p:nvSpPr>
            <p:spPr>
              <a:xfrm rot="1753691">
                <a:off x="4408734" y="4156703"/>
                <a:ext cx="413591" cy="27462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Isosceles Triangle 44"/>
              <p:cNvSpPr/>
              <p:nvPr/>
            </p:nvSpPr>
            <p:spPr>
              <a:xfrm rot="13066819">
                <a:off x="4429973" y="4151239"/>
                <a:ext cx="45719" cy="45719"/>
              </a:xfrm>
              <a:prstGeom prst="triangl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Isosceles Triangle 45"/>
              <p:cNvSpPr/>
              <p:nvPr/>
            </p:nvSpPr>
            <p:spPr>
              <a:xfrm rot="2408682">
                <a:off x="4761016" y="4385284"/>
                <a:ext cx="45719" cy="45719"/>
              </a:xfrm>
              <a:prstGeom prst="triangl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 rot="18311963">
              <a:off x="2493837" y="4152732"/>
              <a:ext cx="413591" cy="280087"/>
              <a:chOff x="4408734" y="4151239"/>
              <a:chExt cx="413591" cy="280087"/>
            </a:xfrm>
          </p:grpSpPr>
          <p:sp>
            <p:nvSpPr>
              <p:cNvPr id="41" name="Oval 40"/>
              <p:cNvSpPr/>
              <p:nvPr/>
            </p:nvSpPr>
            <p:spPr>
              <a:xfrm rot="1753691">
                <a:off x="4408734" y="4156703"/>
                <a:ext cx="413591" cy="27462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Isosceles Triangle 41"/>
              <p:cNvSpPr/>
              <p:nvPr/>
            </p:nvSpPr>
            <p:spPr>
              <a:xfrm rot="13066819">
                <a:off x="4429973" y="4151239"/>
                <a:ext cx="45719" cy="45719"/>
              </a:xfrm>
              <a:prstGeom prst="triangl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Isosceles Triangle 42"/>
              <p:cNvSpPr/>
              <p:nvPr/>
            </p:nvSpPr>
            <p:spPr>
              <a:xfrm rot="2408682">
                <a:off x="4761016" y="4385284"/>
                <a:ext cx="45719" cy="45719"/>
              </a:xfrm>
              <a:prstGeom prst="triangl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 rot="19028367">
              <a:off x="2969411" y="3992789"/>
              <a:ext cx="413591" cy="274623"/>
              <a:chOff x="5004051" y="4309103"/>
              <a:chExt cx="413591" cy="274623"/>
            </a:xfrm>
          </p:grpSpPr>
          <p:sp>
            <p:nvSpPr>
              <p:cNvPr id="38" name="Oval 37"/>
              <p:cNvSpPr/>
              <p:nvPr/>
            </p:nvSpPr>
            <p:spPr>
              <a:xfrm rot="1753691">
                <a:off x="5004051" y="4309103"/>
                <a:ext cx="413591" cy="27462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Isosceles Triangle 38"/>
              <p:cNvSpPr/>
              <p:nvPr/>
            </p:nvSpPr>
            <p:spPr>
              <a:xfrm rot="13066819">
                <a:off x="5361053" y="4532237"/>
                <a:ext cx="45719" cy="45719"/>
              </a:xfrm>
              <a:prstGeom prst="triangl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Isosceles Triangle 39"/>
              <p:cNvSpPr/>
              <p:nvPr/>
            </p:nvSpPr>
            <p:spPr>
              <a:xfrm rot="2408682">
                <a:off x="5015812" y="4316227"/>
                <a:ext cx="45719" cy="45719"/>
              </a:xfrm>
              <a:prstGeom prst="triangl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3741534" y="4358864"/>
              <a:ext cx="916357" cy="598409"/>
              <a:chOff x="3705678" y="4334960"/>
              <a:chExt cx="916357" cy="598409"/>
            </a:xfrm>
          </p:grpSpPr>
          <p:sp>
            <p:nvSpPr>
              <p:cNvPr id="35" name="Oval 34"/>
              <p:cNvSpPr/>
              <p:nvPr/>
            </p:nvSpPr>
            <p:spPr>
              <a:xfrm rot="642517">
                <a:off x="3747001" y="4334960"/>
                <a:ext cx="862409" cy="59840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E6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Isosceles Triangle 35"/>
              <p:cNvSpPr/>
              <p:nvPr/>
            </p:nvSpPr>
            <p:spPr>
              <a:xfrm rot="11955645">
                <a:off x="4526703" y="4707299"/>
                <a:ext cx="95332" cy="99623"/>
              </a:xfrm>
              <a:prstGeom prst="triangle">
                <a:avLst/>
              </a:prstGeom>
              <a:solidFill>
                <a:schemeClr val="accent2"/>
              </a:solidFill>
              <a:ln>
                <a:solidFill>
                  <a:srgbClr val="E6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Isosceles Triangle 36"/>
              <p:cNvSpPr/>
              <p:nvPr/>
            </p:nvSpPr>
            <p:spPr>
              <a:xfrm rot="1297508">
                <a:off x="3705678" y="4493513"/>
                <a:ext cx="95332" cy="99623"/>
              </a:xfrm>
              <a:prstGeom prst="triangle">
                <a:avLst/>
              </a:prstGeom>
              <a:solidFill>
                <a:schemeClr val="accent2"/>
              </a:solidFill>
              <a:ln>
                <a:solidFill>
                  <a:srgbClr val="E6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 rot="18713104">
              <a:off x="2780949" y="4332717"/>
              <a:ext cx="862409" cy="610315"/>
              <a:chOff x="4408734" y="4151239"/>
              <a:chExt cx="413591" cy="280087"/>
            </a:xfrm>
          </p:grpSpPr>
          <p:sp>
            <p:nvSpPr>
              <p:cNvPr id="32" name="Oval 31"/>
              <p:cNvSpPr/>
              <p:nvPr/>
            </p:nvSpPr>
            <p:spPr>
              <a:xfrm rot="1753691">
                <a:off x="4408734" y="4156703"/>
                <a:ext cx="413591" cy="27462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E6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Isosceles Triangle 32"/>
              <p:cNvSpPr/>
              <p:nvPr/>
            </p:nvSpPr>
            <p:spPr>
              <a:xfrm rot="13066819">
                <a:off x="4429973" y="4151239"/>
                <a:ext cx="45719" cy="45719"/>
              </a:xfrm>
              <a:prstGeom prst="triangle">
                <a:avLst/>
              </a:prstGeom>
              <a:solidFill>
                <a:schemeClr val="accent2"/>
              </a:solidFill>
              <a:ln>
                <a:solidFill>
                  <a:srgbClr val="E6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Isosceles Triangle 33"/>
              <p:cNvSpPr/>
              <p:nvPr/>
            </p:nvSpPr>
            <p:spPr>
              <a:xfrm rot="2408682">
                <a:off x="4761016" y="4385284"/>
                <a:ext cx="45719" cy="45719"/>
              </a:xfrm>
              <a:prstGeom prst="triangle">
                <a:avLst/>
              </a:prstGeom>
              <a:solidFill>
                <a:schemeClr val="accent2"/>
              </a:solidFill>
              <a:ln>
                <a:solidFill>
                  <a:srgbClr val="E6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3276518" y="5071763"/>
              <a:ext cx="9525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Radiative Zone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63769" y="4986161"/>
              <a:ext cx="7409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err="1"/>
                <a:t>Tachocline</a:t>
              </a:r>
              <a:endParaRPr lang="en-GB" sz="1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677126" y="4547812"/>
              <a:ext cx="1324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/>
                <a:t>Super-cells</a:t>
              </a:r>
            </a:p>
            <a:p>
              <a:pPr algn="ctr"/>
              <a:r>
                <a:rPr lang="en-GB" sz="1000" dirty="0"/>
                <a:t>(Diameter ~30,000km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103127" y="4237654"/>
              <a:ext cx="15776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/>
                <a:t>Convection cells</a:t>
              </a:r>
            </a:p>
            <a:p>
              <a:pPr algn="ctr"/>
              <a:r>
                <a:rPr lang="en-GB" sz="1000" dirty="0"/>
                <a:t>(Diameter ~150 – 2,500km</a:t>
              </a:r>
            </a:p>
          </p:txBody>
        </p:sp>
        <p:sp>
          <p:nvSpPr>
            <p:cNvPr id="22" name="Up Arrow 98"/>
            <p:cNvSpPr/>
            <p:nvPr/>
          </p:nvSpPr>
          <p:spPr>
            <a:xfrm rot="10318918">
              <a:off x="3404938" y="3966702"/>
              <a:ext cx="45719" cy="235167"/>
            </a:xfrm>
            <a:prstGeom prst="upArrow">
              <a:avLst>
                <a:gd name="adj1" fmla="val 34289"/>
                <a:gd name="adj2" fmla="val 50000"/>
              </a:avLst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Up Arrow 99"/>
            <p:cNvSpPr/>
            <p:nvPr/>
          </p:nvSpPr>
          <p:spPr>
            <a:xfrm rot="11987457">
              <a:off x="4390431" y="4058475"/>
              <a:ext cx="45719" cy="246976"/>
            </a:xfrm>
            <a:prstGeom prst="upArrow">
              <a:avLst>
                <a:gd name="adj1" fmla="val 34289"/>
                <a:gd name="adj2" fmla="val 50000"/>
              </a:avLst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Up Arrow 100"/>
            <p:cNvSpPr/>
            <p:nvPr/>
          </p:nvSpPr>
          <p:spPr>
            <a:xfrm rot="272838">
              <a:off x="3897378" y="3953517"/>
              <a:ext cx="45719" cy="242439"/>
            </a:xfrm>
            <a:prstGeom prst="upArrow">
              <a:avLst>
                <a:gd name="adj1" fmla="val 34289"/>
                <a:gd name="adj2" fmla="val 50000"/>
              </a:avLst>
            </a:prstGeom>
            <a:solidFill>
              <a:srgbClr val="FF4B4B"/>
            </a:solidFill>
            <a:ln>
              <a:solidFill>
                <a:srgbClr val="FF4B4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Up Arrow 101"/>
            <p:cNvSpPr/>
            <p:nvPr/>
          </p:nvSpPr>
          <p:spPr>
            <a:xfrm rot="20336732" flipH="1">
              <a:off x="2906417" y="4070867"/>
              <a:ext cx="45719" cy="252413"/>
            </a:xfrm>
            <a:prstGeom prst="upArrow">
              <a:avLst>
                <a:gd name="adj1" fmla="val 34289"/>
                <a:gd name="adj2" fmla="val 50000"/>
              </a:avLst>
            </a:prstGeom>
            <a:solidFill>
              <a:srgbClr val="FF4B4B"/>
            </a:solidFill>
            <a:ln>
              <a:solidFill>
                <a:srgbClr val="FF4B4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187254" y="3452994"/>
              <a:ext cx="9012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/>
                <a:t>Brighter </a:t>
              </a:r>
            </a:p>
            <a:p>
              <a:pPr algn="ctr"/>
              <a:r>
                <a:rPr lang="en-GB" sz="1000" dirty="0"/>
                <a:t>(hotter) areas</a:t>
              </a:r>
            </a:p>
          </p:txBody>
        </p:sp>
        <p:cxnSp>
          <p:nvCxnSpPr>
            <p:cNvPr id="27" name="Straight Arrow Connector 26"/>
            <p:cNvCxnSpPr>
              <a:stCxn id="26" idx="2"/>
              <a:endCxn id="7" idx="28"/>
            </p:cNvCxnSpPr>
            <p:nvPr/>
          </p:nvCxnSpPr>
          <p:spPr>
            <a:xfrm>
              <a:off x="2637859" y="3853104"/>
              <a:ext cx="210041" cy="210046"/>
            </a:xfrm>
            <a:prstGeom prst="straightConnector1">
              <a:avLst/>
            </a:prstGeom>
            <a:ln>
              <a:solidFill>
                <a:srgbClr val="E6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6" idx="3"/>
              <a:endCxn id="7" idx="13"/>
            </p:cNvCxnSpPr>
            <p:nvPr/>
          </p:nvCxnSpPr>
          <p:spPr>
            <a:xfrm>
              <a:off x="3088463" y="3653049"/>
              <a:ext cx="846250" cy="271050"/>
            </a:xfrm>
            <a:prstGeom prst="straightConnector1">
              <a:avLst/>
            </a:prstGeom>
            <a:ln>
              <a:solidFill>
                <a:srgbClr val="DE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4251546" y="3451489"/>
              <a:ext cx="8980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/>
                <a:t>Darker </a:t>
              </a:r>
            </a:p>
            <a:p>
              <a:pPr algn="ctr"/>
              <a:r>
                <a:rPr lang="en-GB" sz="1000" dirty="0"/>
                <a:t>(cooler) areas</a:t>
              </a:r>
            </a:p>
          </p:txBody>
        </p:sp>
        <p:cxnSp>
          <p:nvCxnSpPr>
            <p:cNvPr id="30" name="Straight Arrow Connector 29"/>
            <p:cNvCxnSpPr>
              <a:stCxn id="29" idx="2"/>
              <a:endCxn id="7" idx="5"/>
            </p:cNvCxnSpPr>
            <p:nvPr/>
          </p:nvCxnSpPr>
          <p:spPr>
            <a:xfrm flipH="1">
              <a:off x="4442023" y="3851599"/>
              <a:ext cx="258525" cy="1804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9" idx="1"/>
              <a:endCxn id="7" idx="21"/>
            </p:cNvCxnSpPr>
            <p:nvPr/>
          </p:nvCxnSpPr>
          <p:spPr>
            <a:xfrm flipH="1">
              <a:off x="3398534" y="3651544"/>
              <a:ext cx="853012" cy="2795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4652142" y="559601"/>
            <a:ext cx="30290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Solar granulation</a:t>
            </a:r>
          </a:p>
        </p:txBody>
      </p:sp>
    </p:spTree>
    <p:extLst>
      <p:ext uri="{BB962C8B-B14F-4D97-AF65-F5344CB8AC3E}">
        <p14:creationId xmlns:p14="http://schemas.microsoft.com/office/powerpoint/2010/main" val="3011982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</dc:creator>
  <cp:lastModifiedBy>Neil</cp:lastModifiedBy>
  <cp:revision>2</cp:revision>
  <dcterms:created xsi:type="dcterms:W3CDTF">2016-10-30T11:19:40Z</dcterms:created>
  <dcterms:modified xsi:type="dcterms:W3CDTF">2016-10-30T11:23:25Z</dcterms:modified>
</cp:coreProperties>
</file>