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6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5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9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5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8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3FA96-F1BE-4AF8-8244-0F40BD146FA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FA305-A02F-4193-98A5-204F3D0A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0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5339" y="347869"/>
            <a:ext cx="4295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Poynting</a:t>
            </a:r>
            <a:r>
              <a:rPr lang="en-GB" sz="3200" dirty="0"/>
              <a:t> Robertson drag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687955" y="1587542"/>
            <a:ext cx="6437642" cy="4120530"/>
            <a:chOff x="3600157" y="2723615"/>
            <a:chExt cx="4186670" cy="2816774"/>
          </a:xfrm>
        </p:grpSpPr>
        <p:sp>
          <p:nvSpPr>
            <p:cNvPr id="6" name="Flowchart: Connector 5"/>
            <p:cNvSpPr/>
            <p:nvPr/>
          </p:nvSpPr>
          <p:spPr>
            <a:xfrm>
              <a:off x="5578583" y="4147760"/>
              <a:ext cx="1015377" cy="1019724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6087516" y="3190246"/>
              <a:ext cx="0" cy="9557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746989" y="4900171"/>
              <a:ext cx="140414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746989" y="4626349"/>
              <a:ext cx="140414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874152" y="3439947"/>
              <a:ext cx="1170123" cy="5736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74152" y="3439947"/>
              <a:ext cx="0" cy="57360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893026" y="4008790"/>
              <a:ext cx="1066687" cy="167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893026" y="3137007"/>
              <a:ext cx="1170123" cy="5736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49167" y="3732719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Ø</a:t>
              </a:r>
            </a:p>
          </p:txBody>
        </p:sp>
        <p:sp>
          <p:nvSpPr>
            <p:cNvPr id="15" name="Arc 14"/>
            <p:cNvSpPr/>
            <p:nvPr/>
          </p:nvSpPr>
          <p:spPr>
            <a:xfrm rot="13192572">
              <a:off x="4151302" y="3550653"/>
              <a:ext cx="573606" cy="676871"/>
            </a:xfrm>
            <a:prstGeom prst="arc">
              <a:avLst>
                <a:gd name="adj1" fmla="val 17855609"/>
                <a:gd name="adj2" fmla="val 782165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61448" y="2748372"/>
              <a:ext cx="1720087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Particle’s orbital path</a:t>
              </a:r>
            </a:p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(Orbital velocity 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GB" sz="1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97999" y="4995936"/>
              <a:ext cx="112242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Radial Solar </a:t>
              </a:r>
            </a:p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radiation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05477" y="2723615"/>
              <a:ext cx="1430201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Aberration Solar </a:t>
              </a:r>
            </a:p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radiation</a:t>
              </a:r>
            </a:p>
          </p:txBody>
        </p:sp>
        <p:cxnSp>
          <p:nvCxnSpPr>
            <p:cNvPr id="19" name="Straight Arrow Connector 18"/>
            <p:cNvCxnSpPr>
              <a:stCxn id="20" idx="6"/>
              <a:endCxn id="6" idx="5"/>
            </p:cNvCxnSpPr>
            <p:nvPr/>
          </p:nvCxnSpPr>
          <p:spPr>
            <a:xfrm>
              <a:off x="6121373" y="4829786"/>
              <a:ext cx="323889" cy="188363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6051167" y="4792716"/>
              <a:ext cx="70206" cy="74139"/>
            </a:xfrm>
            <a:prstGeom prst="flowChartConnec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>
              <a:stCxn id="20" idx="2"/>
              <a:endCxn id="6" idx="3"/>
            </p:cNvCxnSpPr>
            <p:nvPr/>
          </p:nvCxnSpPr>
          <p:spPr>
            <a:xfrm flipH="1">
              <a:off x="5727281" y="4829786"/>
              <a:ext cx="323886" cy="188363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0" idx="7"/>
              <a:endCxn id="6" idx="6"/>
            </p:cNvCxnSpPr>
            <p:nvPr/>
          </p:nvCxnSpPr>
          <p:spPr>
            <a:xfrm flipV="1">
              <a:off x="6111092" y="4657622"/>
              <a:ext cx="482868" cy="14595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4"/>
              <a:endCxn id="6" idx="4"/>
            </p:cNvCxnSpPr>
            <p:nvPr/>
          </p:nvCxnSpPr>
          <p:spPr>
            <a:xfrm>
              <a:off x="6086271" y="4866855"/>
              <a:ext cx="2" cy="300629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0" idx="1"/>
              <a:endCxn id="6" idx="2"/>
            </p:cNvCxnSpPr>
            <p:nvPr/>
          </p:nvCxnSpPr>
          <p:spPr>
            <a:xfrm flipH="1" flipV="1">
              <a:off x="5578583" y="4657622"/>
              <a:ext cx="482865" cy="14595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0" idx="0"/>
              <a:endCxn id="6" idx="1"/>
            </p:cNvCxnSpPr>
            <p:nvPr/>
          </p:nvCxnSpPr>
          <p:spPr>
            <a:xfrm flipH="1" flipV="1">
              <a:off x="5727281" y="4297095"/>
              <a:ext cx="358990" cy="49562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0"/>
              <a:endCxn id="6" idx="7"/>
            </p:cNvCxnSpPr>
            <p:nvPr/>
          </p:nvCxnSpPr>
          <p:spPr>
            <a:xfrm flipV="1">
              <a:off x="6086271" y="4297095"/>
              <a:ext cx="358991" cy="49562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0" idx="0"/>
              <a:endCxn id="6" idx="0"/>
            </p:cNvCxnSpPr>
            <p:nvPr/>
          </p:nvCxnSpPr>
          <p:spPr>
            <a:xfrm flipV="1">
              <a:off x="6086271" y="4147760"/>
              <a:ext cx="2" cy="64495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326169" y="5017170"/>
              <a:ext cx="1460658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Particle radiation </a:t>
              </a:r>
            </a:p>
            <a:p>
              <a:pPr algn="ctr"/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re-emission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57749" y="4612621"/>
              <a:ext cx="5565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= c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00157" y="3553089"/>
              <a:ext cx="2648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73464" y="3949256"/>
              <a:ext cx="2648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44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1</cp:revision>
  <dcterms:created xsi:type="dcterms:W3CDTF">2016-10-30T11:03:52Z</dcterms:created>
  <dcterms:modified xsi:type="dcterms:W3CDTF">2016-10-30T11:05:14Z</dcterms:modified>
</cp:coreProperties>
</file>