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0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4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9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6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4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3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6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4290-948D-462E-B2AB-A64A48519AE3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4277-9583-4007-8626-9ACA742F5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2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lowchart: Connector 47"/>
          <p:cNvSpPr/>
          <p:nvPr/>
        </p:nvSpPr>
        <p:spPr>
          <a:xfrm flipV="1">
            <a:off x="11661823" y="3089924"/>
            <a:ext cx="45719" cy="4571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4680736" y="4077599"/>
            <a:ext cx="1955011" cy="2581330"/>
            <a:chOff x="3181532" y="3659217"/>
            <a:chExt cx="1955011" cy="2581330"/>
          </a:xfrm>
        </p:grpSpPr>
        <p:grpSp>
          <p:nvGrpSpPr>
            <p:cNvPr id="157" name="Group 156"/>
            <p:cNvGrpSpPr/>
            <p:nvPr/>
          </p:nvGrpSpPr>
          <p:grpSpPr>
            <a:xfrm>
              <a:off x="3315829" y="3783130"/>
              <a:ext cx="1739101" cy="2311071"/>
              <a:chOff x="3323780" y="4721384"/>
              <a:chExt cx="1739101" cy="2311071"/>
            </a:xfrm>
          </p:grpSpPr>
          <p:sp>
            <p:nvSpPr>
              <p:cNvPr id="141" name="32-Point Star 17"/>
              <p:cNvSpPr/>
              <p:nvPr/>
            </p:nvSpPr>
            <p:spPr>
              <a:xfrm>
                <a:off x="3768186" y="6058245"/>
                <a:ext cx="320942" cy="303819"/>
              </a:xfrm>
              <a:prstGeom prst="star32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996429" y="6058767"/>
                <a:ext cx="4619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Sun</a:t>
                </a:r>
              </a:p>
            </p:txBody>
          </p:sp>
          <p:grpSp>
            <p:nvGrpSpPr>
              <p:cNvPr id="143" name="Group 142"/>
              <p:cNvGrpSpPr/>
              <p:nvPr/>
            </p:nvGrpSpPr>
            <p:grpSpPr>
              <a:xfrm>
                <a:off x="3517044" y="4721384"/>
                <a:ext cx="775529" cy="1338060"/>
                <a:chOff x="3163221" y="2530796"/>
                <a:chExt cx="775529" cy="1338060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 rot="1446579">
                  <a:off x="3163221" y="2651297"/>
                  <a:ext cx="775529" cy="1114880"/>
                  <a:chOff x="3254259" y="2511987"/>
                  <a:chExt cx="775529" cy="1114880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 rot="20801588">
                    <a:off x="3254259" y="2511987"/>
                    <a:ext cx="775529" cy="1023417"/>
                    <a:chOff x="3910369" y="4725603"/>
                    <a:chExt cx="617374" cy="756644"/>
                  </a:xfrm>
                  <a:solidFill>
                    <a:srgbClr val="8AFA62"/>
                  </a:solidFill>
                </p:grpSpPr>
                <p:sp>
                  <p:nvSpPr>
                    <p:cNvPr id="150" name="Flowchart: Connector 149"/>
                    <p:cNvSpPr/>
                    <p:nvPr/>
                  </p:nvSpPr>
                  <p:spPr>
                    <a:xfrm>
                      <a:off x="3910369" y="4816514"/>
                      <a:ext cx="617374" cy="559049"/>
                    </a:xfrm>
                    <a:prstGeom prst="flowChartConnector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151" name="Straight Connector 150"/>
                    <p:cNvCxnSpPr>
                      <a:cxnSpLocks/>
                    </p:cNvCxnSpPr>
                    <p:nvPr/>
                  </p:nvCxnSpPr>
                  <p:spPr>
                    <a:xfrm rot="20951833" flipH="1">
                      <a:off x="4219534" y="4725603"/>
                      <a:ext cx="561" cy="756644"/>
                    </a:xfrm>
                    <a:prstGeom prst="line">
                      <a:avLst/>
                    </a:prstGeom>
                    <a:grpFill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>
                      <a:cxnSpLocks/>
                    </p:cNvCxnSpPr>
                    <p:nvPr/>
                  </p:nvCxnSpPr>
                  <p:spPr>
                    <a:xfrm rot="798412" flipH="1" flipV="1">
                      <a:off x="3921780" y="5091462"/>
                      <a:ext cx="577054" cy="1086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8" name="Arc 147"/>
                  <p:cNvSpPr/>
                  <p:nvPr/>
                </p:nvSpPr>
                <p:spPr>
                  <a:xfrm rot="18590227">
                    <a:off x="3443826" y="2554711"/>
                    <a:ext cx="228600" cy="243348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9" name="Straight Connector 148"/>
                  <p:cNvCxnSpPr>
                    <a:cxnSpLocks/>
                  </p:cNvCxnSpPr>
                  <p:nvPr/>
                </p:nvCxnSpPr>
                <p:spPr>
                  <a:xfrm flipH="1">
                    <a:off x="3633861" y="2519710"/>
                    <a:ext cx="7792" cy="110715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5" name="TextBox 144"/>
                <p:cNvSpPr txBox="1"/>
                <p:nvPr/>
              </p:nvSpPr>
              <p:spPr>
                <a:xfrm>
                  <a:off x="3653597" y="2530796"/>
                  <a:ext cx="258404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177505" y="3653412"/>
                  <a:ext cx="24237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</p:grpSp>
          <p:sp>
            <p:nvSpPr>
              <p:cNvPr id="153" name="TextBox 152"/>
              <p:cNvSpPr txBox="1"/>
              <p:nvPr/>
            </p:nvSpPr>
            <p:spPr>
              <a:xfrm>
                <a:off x="4355636" y="4724693"/>
                <a:ext cx="7072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Vernal</a:t>
                </a:r>
              </a:p>
              <a:p>
                <a:pPr algn="ctr"/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Equinox</a:t>
                </a:r>
              </a:p>
            </p:txBody>
          </p:sp>
          <p:sp>
            <p:nvSpPr>
              <p:cNvPr id="154" name="Arrow: Down 153"/>
              <p:cNvSpPr/>
              <p:nvPr/>
            </p:nvSpPr>
            <p:spPr>
              <a:xfrm>
                <a:off x="3904050" y="5373498"/>
                <a:ext cx="45719" cy="1268681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323780" y="6570790"/>
                <a:ext cx="12987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Direction of first </a:t>
                </a:r>
              </a:p>
              <a:p>
                <a:pPr algn="ctr"/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point of Aries</a:t>
                </a: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3181532" y="3659217"/>
              <a:ext cx="1955011" cy="25813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522751" y="529721"/>
            <a:ext cx="6701936" cy="3096622"/>
            <a:chOff x="2522751" y="529721"/>
            <a:chExt cx="6701936" cy="3096622"/>
          </a:xfrm>
        </p:grpSpPr>
        <p:sp>
          <p:nvSpPr>
            <p:cNvPr id="32" name="Oval 31"/>
            <p:cNvSpPr/>
            <p:nvPr/>
          </p:nvSpPr>
          <p:spPr>
            <a:xfrm>
              <a:off x="3525861" y="1152992"/>
              <a:ext cx="5305818" cy="176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44291" y="1538921"/>
              <a:ext cx="6735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Earth’s 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Equator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372573" y="2200525"/>
              <a:ext cx="10546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Ecliptic 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(Earth’s orbit)</a:t>
              </a:r>
            </a:p>
          </p:txBody>
        </p:sp>
        <p:sp>
          <p:nvSpPr>
            <p:cNvPr id="86" name="32-Point Star 17"/>
            <p:cNvSpPr/>
            <p:nvPr/>
          </p:nvSpPr>
          <p:spPr>
            <a:xfrm>
              <a:off x="5945519" y="1866582"/>
              <a:ext cx="320942" cy="303819"/>
            </a:xfrm>
            <a:prstGeom prst="star3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51549" y="970901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Axis of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rotation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73762" y="1867104"/>
              <a:ext cx="4619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Sun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214196" y="2774613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Northern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Summer</a:t>
              </a: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3170056" y="1393759"/>
              <a:ext cx="775529" cy="1338060"/>
              <a:chOff x="3170056" y="2530796"/>
              <a:chExt cx="775529" cy="1338060"/>
            </a:xfrm>
          </p:grpSpPr>
          <p:grpSp>
            <p:nvGrpSpPr>
              <p:cNvPr id="95" name="Group 94"/>
              <p:cNvGrpSpPr/>
              <p:nvPr/>
            </p:nvGrpSpPr>
            <p:grpSpPr>
              <a:xfrm rot="1446579">
                <a:off x="3170056" y="2653467"/>
                <a:ext cx="775529" cy="1115729"/>
                <a:chOff x="3261557" y="2511139"/>
                <a:chExt cx="775529" cy="1115729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 rot="20801588">
                  <a:off x="3261557" y="2511139"/>
                  <a:ext cx="775529" cy="1086829"/>
                  <a:chOff x="3910369" y="4725603"/>
                  <a:chExt cx="617374" cy="803526"/>
                </a:xfrm>
                <a:solidFill>
                  <a:srgbClr val="8AFA62"/>
                </a:solidFill>
              </p:grpSpPr>
              <p:sp>
                <p:nvSpPr>
                  <p:cNvPr id="31" name="Flowchart: Connector 30"/>
                  <p:cNvSpPr/>
                  <p:nvPr/>
                </p:nvSpPr>
                <p:spPr>
                  <a:xfrm>
                    <a:off x="3910369" y="4816514"/>
                    <a:ext cx="617374" cy="559049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" name="Straight Connector 3"/>
                  <p:cNvCxnSpPr>
                    <a:cxnSpLocks/>
                  </p:cNvCxnSpPr>
                  <p:nvPr/>
                </p:nvCxnSpPr>
                <p:spPr>
                  <a:xfrm rot="20951833" flipH="1">
                    <a:off x="4219534" y="4725603"/>
                    <a:ext cx="561" cy="75664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>
                    <a:cxnSpLocks/>
                  </p:cNvCxnSpPr>
                  <p:nvPr/>
                </p:nvCxnSpPr>
                <p:spPr>
                  <a:xfrm rot="798412" flipH="1" flipV="1">
                    <a:off x="3921780" y="5091462"/>
                    <a:ext cx="577054" cy="10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Arrow: Curved Right 18"/>
                  <p:cNvSpPr/>
                  <p:nvPr/>
                </p:nvSpPr>
                <p:spPr>
                  <a:xfrm rot="421577">
                    <a:off x="4068138" y="5389406"/>
                    <a:ext cx="105674" cy="139723"/>
                  </a:xfrm>
                  <a:prstGeom prst="curvedRightArrow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3" name="Arc 22"/>
                <p:cNvSpPr/>
                <p:nvPr/>
              </p:nvSpPr>
              <p:spPr>
                <a:xfrm rot="18590227">
                  <a:off x="3443826" y="2554711"/>
                  <a:ext cx="228600" cy="243348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3" name="Straight Connector 92"/>
                <p:cNvCxnSpPr>
                  <a:cxnSpLocks/>
                </p:cNvCxnSpPr>
                <p:nvPr/>
              </p:nvCxnSpPr>
              <p:spPr>
                <a:xfrm flipH="1">
                  <a:off x="3633861" y="2519711"/>
                  <a:ext cx="7792" cy="1107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TextBox 102"/>
              <p:cNvSpPr txBox="1"/>
              <p:nvPr/>
            </p:nvSpPr>
            <p:spPr>
              <a:xfrm>
                <a:off x="3653597" y="2530796"/>
                <a:ext cx="25840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177505" y="3653412"/>
                <a:ext cx="2423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2522751" y="977868"/>
              <a:ext cx="8418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Obliquity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(Axial tilt)</a:t>
              </a: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8340838" y="1395086"/>
              <a:ext cx="775529" cy="1338060"/>
              <a:chOff x="3163221" y="2530796"/>
              <a:chExt cx="775529" cy="1338060"/>
            </a:xfrm>
          </p:grpSpPr>
          <p:grpSp>
            <p:nvGrpSpPr>
              <p:cNvPr id="108" name="Group 107"/>
              <p:cNvGrpSpPr/>
              <p:nvPr/>
            </p:nvGrpSpPr>
            <p:grpSpPr>
              <a:xfrm rot="1446579">
                <a:off x="3163221" y="2651297"/>
                <a:ext cx="775529" cy="1114880"/>
                <a:chOff x="3254259" y="2511987"/>
                <a:chExt cx="775529" cy="111488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 rot="20801588">
                  <a:off x="3254259" y="2511987"/>
                  <a:ext cx="775529" cy="1023417"/>
                  <a:chOff x="3910369" y="4725603"/>
                  <a:chExt cx="617374" cy="756644"/>
                </a:xfrm>
                <a:solidFill>
                  <a:srgbClr val="8AFA62"/>
                </a:solidFill>
              </p:grpSpPr>
              <p:sp>
                <p:nvSpPr>
                  <p:cNvPr id="114" name="Flowchart: Connector 113"/>
                  <p:cNvSpPr/>
                  <p:nvPr/>
                </p:nvSpPr>
                <p:spPr>
                  <a:xfrm>
                    <a:off x="3910369" y="4816514"/>
                    <a:ext cx="617374" cy="559049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15" name="Straight Connector 114"/>
                  <p:cNvCxnSpPr>
                    <a:cxnSpLocks/>
                  </p:cNvCxnSpPr>
                  <p:nvPr/>
                </p:nvCxnSpPr>
                <p:spPr>
                  <a:xfrm rot="20951833" flipH="1">
                    <a:off x="4219534" y="4725603"/>
                    <a:ext cx="561" cy="75664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>
                    <a:cxnSpLocks/>
                  </p:cNvCxnSpPr>
                  <p:nvPr/>
                </p:nvCxnSpPr>
                <p:spPr>
                  <a:xfrm rot="798412" flipH="1" flipV="1">
                    <a:off x="3921780" y="5091462"/>
                    <a:ext cx="577054" cy="10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3" name="Straight Connector 112"/>
                <p:cNvCxnSpPr>
                  <a:cxnSpLocks/>
                </p:cNvCxnSpPr>
                <p:nvPr/>
              </p:nvCxnSpPr>
              <p:spPr>
                <a:xfrm flipH="1">
                  <a:off x="3633861" y="2519710"/>
                  <a:ext cx="7792" cy="1107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/>
              <p:cNvSpPr txBox="1"/>
              <p:nvPr/>
            </p:nvSpPr>
            <p:spPr>
              <a:xfrm>
                <a:off x="3653597" y="2530796"/>
                <a:ext cx="25840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3177505" y="3653412"/>
                <a:ext cx="2423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8375994" y="2774613"/>
              <a:ext cx="7409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Southern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Summer</a:t>
              </a: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5694377" y="529721"/>
              <a:ext cx="775529" cy="1338060"/>
              <a:chOff x="3163221" y="2530796"/>
              <a:chExt cx="775529" cy="1338060"/>
            </a:xfrm>
          </p:grpSpPr>
          <p:grpSp>
            <p:nvGrpSpPr>
              <p:cNvPr id="120" name="Group 119"/>
              <p:cNvGrpSpPr/>
              <p:nvPr/>
            </p:nvGrpSpPr>
            <p:grpSpPr>
              <a:xfrm rot="1446579">
                <a:off x="3163221" y="2651297"/>
                <a:ext cx="775529" cy="1114880"/>
                <a:chOff x="3254259" y="2511987"/>
                <a:chExt cx="775529" cy="1114880"/>
              </a:xfrm>
            </p:grpSpPr>
            <p:grpSp>
              <p:nvGrpSpPr>
                <p:cNvPr id="123" name="Group 122"/>
                <p:cNvGrpSpPr/>
                <p:nvPr/>
              </p:nvGrpSpPr>
              <p:grpSpPr>
                <a:xfrm rot="20801588">
                  <a:off x="3254259" y="2511987"/>
                  <a:ext cx="775529" cy="1023417"/>
                  <a:chOff x="3910369" y="4725603"/>
                  <a:chExt cx="617374" cy="756644"/>
                </a:xfrm>
                <a:solidFill>
                  <a:srgbClr val="8AFA62"/>
                </a:solidFill>
              </p:grpSpPr>
              <p:sp>
                <p:nvSpPr>
                  <p:cNvPr id="126" name="Flowchart: Connector 125"/>
                  <p:cNvSpPr/>
                  <p:nvPr/>
                </p:nvSpPr>
                <p:spPr>
                  <a:xfrm>
                    <a:off x="3910369" y="4816514"/>
                    <a:ext cx="617374" cy="559049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27" name="Straight Connector 126"/>
                  <p:cNvCxnSpPr>
                    <a:cxnSpLocks/>
                  </p:cNvCxnSpPr>
                  <p:nvPr/>
                </p:nvCxnSpPr>
                <p:spPr>
                  <a:xfrm rot="20951833" flipH="1">
                    <a:off x="4219534" y="4725603"/>
                    <a:ext cx="561" cy="75664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>
                    <a:cxnSpLocks/>
                  </p:cNvCxnSpPr>
                  <p:nvPr/>
                </p:nvCxnSpPr>
                <p:spPr>
                  <a:xfrm rot="798412" flipH="1" flipV="1">
                    <a:off x="3921780" y="5091462"/>
                    <a:ext cx="577054" cy="10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5" name="Straight Connector 124"/>
                <p:cNvCxnSpPr>
                  <a:cxnSpLocks/>
                </p:cNvCxnSpPr>
                <p:nvPr/>
              </p:nvCxnSpPr>
              <p:spPr>
                <a:xfrm flipH="1">
                  <a:off x="3633861" y="2519710"/>
                  <a:ext cx="7792" cy="1107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3653597" y="2530796"/>
                <a:ext cx="25840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177505" y="3653412"/>
                <a:ext cx="2423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6532969" y="533030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Vernal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Equinox</a:t>
              </a: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5687749" y="2288283"/>
              <a:ext cx="775529" cy="1338060"/>
              <a:chOff x="3163221" y="2530796"/>
              <a:chExt cx="775529" cy="1338060"/>
            </a:xfrm>
          </p:grpSpPr>
          <p:grpSp>
            <p:nvGrpSpPr>
              <p:cNvPr id="131" name="Group 130"/>
              <p:cNvGrpSpPr/>
              <p:nvPr/>
            </p:nvGrpSpPr>
            <p:grpSpPr>
              <a:xfrm rot="1446579">
                <a:off x="3163221" y="2651297"/>
                <a:ext cx="775529" cy="1114880"/>
                <a:chOff x="3254259" y="2511987"/>
                <a:chExt cx="775529" cy="1114880"/>
              </a:xfrm>
            </p:grpSpPr>
            <p:grpSp>
              <p:nvGrpSpPr>
                <p:cNvPr id="134" name="Group 133"/>
                <p:cNvGrpSpPr/>
                <p:nvPr/>
              </p:nvGrpSpPr>
              <p:grpSpPr>
                <a:xfrm rot="20801588">
                  <a:off x="3254259" y="2511987"/>
                  <a:ext cx="775529" cy="1023417"/>
                  <a:chOff x="3910369" y="4725603"/>
                  <a:chExt cx="617374" cy="756644"/>
                </a:xfrm>
                <a:solidFill>
                  <a:srgbClr val="8AFA62"/>
                </a:solidFill>
              </p:grpSpPr>
              <p:sp>
                <p:nvSpPr>
                  <p:cNvPr id="137" name="Flowchart: Connector 136"/>
                  <p:cNvSpPr/>
                  <p:nvPr/>
                </p:nvSpPr>
                <p:spPr>
                  <a:xfrm>
                    <a:off x="3910369" y="4816514"/>
                    <a:ext cx="617374" cy="559049"/>
                  </a:xfrm>
                  <a:prstGeom prst="flowChartConnec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2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38" name="Straight Connector 137"/>
                  <p:cNvCxnSpPr>
                    <a:cxnSpLocks/>
                  </p:cNvCxnSpPr>
                  <p:nvPr/>
                </p:nvCxnSpPr>
                <p:spPr>
                  <a:xfrm rot="20951833" flipH="1">
                    <a:off x="4219534" y="4725603"/>
                    <a:ext cx="561" cy="75664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>
                    <a:cxnSpLocks/>
                  </p:cNvCxnSpPr>
                  <p:nvPr/>
                </p:nvCxnSpPr>
                <p:spPr>
                  <a:xfrm rot="798412" flipH="1" flipV="1">
                    <a:off x="3921780" y="5091462"/>
                    <a:ext cx="577054" cy="10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6" name="Straight Connector 135"/>
                <p:cNvCxnSpPr>
                  <a:cxnSpLocks/>
                </p:cNvCxnSpPr>
                <p:nvPr/>
              </p:nvCxnSpPr>
              <p:spPr>
                <a:xfrm flipH="1">
                  <a:off x="3633861" y="2519710"/>
                  <a:ext cx="7792" cy="11071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2" name="TextBox 131"/>
              <p:cNvSpPr txBox="1"/>
              <p:nvPr/>
            </p:nvSpPr>
            <p:spPr>
              <a:xfrm>
                <a:off x="3653597" y="2530796"/>
                <a:ext cx="25840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3177505" y="3653412"/>
                <a:ext cx="2423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</p:grpSp>
        <p:sp>
          <p:nvSpPr>
            <p:cNvPr id="140" name="TextBox 139"/>
            <p:cNvSpPr txBox="1"/>
            <p:nvPr/>
          </p:nvSpPr>
          <p:spPr>
            <a:xfrm>
              <a:off x="6487003" y="2951549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Autumnal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Equinox</a:t>
              </a:r>
            </a:p>
          </p:txBody>
        </p:sp>
        <p:cxnSp>
          <p:nvCxnSpPr>
            <p:cNvPr id="161" name="Straight Arrow Connector 160"/>
            <p:cNvCxnSpPr>
              <a:cxnSpLocks/>
            </p:cNvCxnSpPr>
            <p:nvPr/>
          </p:nvCxnSpPr>
          <p:spPr>
            <a:xfrm>
              <a:off x="3255538" y="1242791"/>
              <a:ext cx="386991" cy="254238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Isosceles Triangle 164"/>
            <p:cNvSpPr/>
            <p:nvPr/>
          </p:nvSpPr>
          <p:spPr>
            <a:xfrm rot="6446335">
              <a:off x="4247104" y="2589779"/>
              <a:ext cx="47329" cy="11612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Isosceles Triangle 165"/>
            <p:cNvSpPr/>
            <p:nvPr/>
          </p:nvSpPr>
          <p:spPr>
            <a:xfrm rot="4605590">
              <a:off x="7452805" y="2742179"/>
              <a:ext cx="47329" cy="11612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Isosceles Triangle 166"/>
            <p:cNvSpPr/>
            <p:nvPr/>
          </p:nvSpPr>
          <p:spPr>
            <a:xfrm rot="16936662">
              <a:off x="7454132" y="1208905"/>
              <a:ext cx="47329" cy="11612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Isosceles Triangle 167"/>
            <p:cNvSpPr/>
            <p:nvPr/>
          </p:nvSpPr>
          <p:spPr>
            <a:xfrm rot="15338587">
              <a:off x="4695029" y="1240710"/>
              <a:ext cx="47329" cy="11612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8576754" y="949588"/>
              <a:ext cx="6479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Winter 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solstice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885218" y="1599498"/>
              <a:ext cx="7457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Summer </a:t>
              </a:r>
            </a:p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solstice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5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1</cp:revision>
  <dcterms:created xsi:type="dcterms:W3CDTF">2017-04-16T17:39:41Z</dcterms:created>
  <dcterms:modified xsi:type="dcterms:W3CDTF">2017-04-16T17:44:16Z</dcterms:modified>
</cp:coreProperties>
</file>