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4" userDrawn="1">
          <p15:clr>
            <a:srgbClr val="A4A3A4"/>
          </p15:clr>
        </p15:guide>
        <p15:guide id="2" pos="19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>
        <p:guide orient="horz" pos="2954"/>
        <p:guide pos="19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3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4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5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5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97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1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5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4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3E1D-071F-4727-89A7-689C3B54C525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18FC-5520-439B-A4D8-673CB2310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9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3193931" y="1661002"/>
            <a:ext cx="4649834" cy="3602171"/>
            <a:chOff x="783240" y="1217657"/>
            <a:chExt cx="4649834" cy="3602171"/>
          </a:xfrm>
        </p:grpSpPr>
        <p:sp>
          <p:nvSpPr>
            <p:cNvPr id="45" name="Oval 44"/>
            <p:cNvSpPr/>
            <p:nvPr/>
          </p:nvSpPr>
          <p:spPr>
            <a:xfrm>
              <a:off x="1747440" y="1232217"/>
              <a:ext cx="3685634" cy="358761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 rot="14132195">
              <a:off x="1824396" y="1901415"/>
              <a:ext cx="3598866" cy="223134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21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2518842" y="1919921"/>
              <a:ext cx="2099256" cy="207349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2354688">
              <a:off x="2546345" y="2426324"/>
              <a:ext cx="2061112" cy="108987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21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 rot="20607355">
              <a:off x="2546345" y="2426325"/>
              <a:ext cx="2061112" cy="108987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21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 rot="20607355">
              <a:off x="1741389" y="1892070"/>
              <a:ext cx="3656518" cy="214897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21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>
              <a:stCxn id="59" idx="3"/>
            </p:cNvCxnSpPr>
            <p:nvPr/>
          </p:nvCxnSpPr>
          <p:spPr>
            <a:xfrm>
              <a:off x="1682685" y="3262062"/>
              <a:ext cx="1558737" cy="163928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Connector 22"/>
            <p:cNvSpPr/>
            <p:nvPr/>
          </p:nvSpPr>
          <p:spPr>
            <a:xfrm>
              <a:off x="3489948" y="2820898"/>
              <a:ext cx="84916" cy="95181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68369" y="1448699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Nucleus</a:t>
              </a:r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3241422" y="3375915"/>
              <a:ext cx="83400" cy="80426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4534698" y="2657233"/>
              <a:ext cx="83400" cy="80426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3563173" y="2872985"/>
              <a:ext cx="84916" cy="95181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3517945" y="2961411"/>
              <a:ext cx="84916" cy="95181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3607542" y="2969959"/>
              <a:ext cx="84916" cy="95181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3451024" y="2909324"/>
              <a:ext cx="84916" cy="95181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3571330" y="2776529"/>
              <a:ext cx="84916" cy="95181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3659825" y="2888956"/>
              <a:ext cx="84916" cy="95181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Flowchart: Connector 55"/>
            <p:cNvSpPr/>
            <p:nvPr/>
          </p:nvSpPr>
          <p:spPr>
            <a:xfrm>
              <a:off x="3657914" y="2793108"/>
              <a:ext cx="84916" cy="95181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34916" y="3123562"/>
              <a:ext cx="747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Electron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57229" y="2498176"/>
              <a:ext cx="728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Neutron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68507" y="2030771"/>
              <a:ext cx="6355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Proton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703" y="4192234"/>
              <a:ext cx="1150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Electron Shell </a:t>
              </a:r>
            </a:p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(n)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3240" y="3581689"/>
              <a:ext cx="10860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Electron shell</a:t>
              </a:r>
            </a:p>
            <a:p>
              <a:pPr algn="ctr"/>
              <a:r>
                <a:rPr lang="en-GB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(ground)</a:t>
              </a:r>
            </a:p>
          </p:txBody>
        </p:sp>
        <p:cxnSp>
          <p:nvCxnSpPr>
            <p:cNvPr id="64" name="Straight Arrow Connector 63"/>
            <p:cNvCxnSpPr>
              <a:stCxn id="63" idx="3"/>
            </p:cNvCxnSpPr>
            <p:nvPr/>
          </p:nvCxnSpPr>
          <p:spPr>
            <a:xfrm flipV="1">
              <a:off x="1869242" y="3807333"/>
              <a:ext cx="1109348" cy="5189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1869242" y="4205738"/>
              <a:ext cx="289176" cy="255086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2" idx="3"/>
            </p:cNvCxnSpPr>
            <p:nvPr/>
          </p:nvCxnSpPr>
          <p:spPr>
            <a:xfrm>
              <a:off x="1674011" y="1587199"/>
              <a:ext cx="1848972" cy="1144641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lowchart: Connector 66"/>
            <p:cNvSpPr/>
            <p:nvPr/>
          </p:nvSpPr>
          <p:spPr>
            <a:xfrm>
              <a:off x="5089030" y="3171372"/>
              <a:ext cx="83400" cy="80426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Flowchart: Connector 67"/>
            <p:cNvSpPr/>
            <p:nvPr/>
          </p:nvSpPr>
          <p:spPr>
            <a:xfrm>
              <a:off x="3409324" y="4328952"/>
              <a:ext cx="83400" cy="80426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Arrow Connector 68"/>
            <p:cNvCxnSpPr>
              <a:stCxn id="60" idx="3"/>
            </p:cNvCxnSpPr>
            <p:nvPr/>
          </p:nvCxnSpPr>
          <p:spPr>
            <a:xfrm>
              <a:off x="1685762" y="2636676"/>
              <a:ext cx="1748533" cy="305758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1" idx="3"/>
            </p:cNvCxnSpPr>
            <p:nvPr/>
          </p:nvCxnSpPr>
          <p:spPr>
            <a:xfrm>
              <a:off x="1604066" y="2169271"/>
              <a:ext cx="1863865" cy="662458"/>
            </a:xfrm>
            <a:prstGeom prst="straightConnector1">
              <a:avLst/>
            </a:prstGeom>
            <a:ln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275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Taylor</dc:creator>
  <cp:lastModifiedBy>Neil Taylor</cp:lastModifiedBy>
  <cp:revision>114</cp:revision>
  <cp:lastPrinted>2015-06-02T13:11:23Z</cp:lastPrinted>
  <dcterms:created xsi:type="dcterms:W3CDTF">2015-05-25T10:43:28Z</dcterms:created>
  <dcterms:modified xsi:type="dcterms:W3CDTF">2016-10-08T21:09:55Z</dcterms:modified>
</cp:coreProperties>
</file>