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5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6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6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0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3C88-5AAB-4C82-BCA8-5895782BA34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7BCD-385E-4DD9-9011-CCBB63FC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9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9841" y="1235482"/>
            <a:ext cx="4816106" cy="2362811"/>
            <a:chOff x="1310545" y="3908061"/>
            <a:chExt cx="2910091" cy="1430288"/>
          </a:xfrm>
        </p:grpSpPr>
        <p:cxnSp>
          <p:nvCxnSpPr>
            <p:cNvPr id="5" name="Straight Connector 4"/>
            <p:cNvCxnSpPr>
              <a:stCxn id="9" idx="2"/>
            </p:cNvCxnSpPr>
            <p:nvPr/>
          </p:nvCxnSpPr>
          <p:spPr>
            <a:xfrm flipH="1" flipV="1">
              <a:off x="1777286" y="4682108"/>
              <a:ext cx="2171282" cy="116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543916" y="4133784"/>
              <a:ext cx="2500446" cy="3364"/>
            </a:xfrm>
            <a:prstGeom prst="line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1310545" y="4448911"/>
              <a:ext cx="466740" cy="468731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7082" y="4920101"/>
              <a:ext cx="634628" cy="391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Centre of</a:t>
              </a:r>
            </a:p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Gravity</a:t>
              </a: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48568" y="4587481"/>
              <a:ext cx="191589" cy="191589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 flipV="1">
              <a:off x="2289013" y="4659248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543916" y="4337847"/>
              <a:ext cx="745097" cy="1"/>
            </a:xfrm>
            <a:prstGeom prst="line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291633" y="4326417"/>
              <a:ext cx="1752729" cy="11421"/>
            </a:xfrm>
            <a:prstGeom prst="line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 rot="20617347">
              <a:off x="1524002" y="4751969"/>
              <a:ext cx="414216" cy="460011"/>
              <a:chOff x="1637997" y="2676982"/>
              <a:chExt cx="383384" cy="460011"/>
            </a:xfrm>
          </p:grpSpPr>
          <p:sp>
            <p:nvSpPr>
              <p:cNvPr id="29" name="Arc 28"/>
              <p:cNvSpPr/>
              <p:nvPr/>
            </p:nvSpPr>
            <p:spPr>
              <a:xfrm rot="12017994">
                <a:off x="1647841" y="2676982"/>
                <a:ext cx="373540" cy="460011"/>
              </a:xfrm>
              <a:prstGeom prst="arc">
                <a:avLst>
                  <a:gd name="adj1" fmla="val 17855609"/>
                  <a:gd name="adj2" fmla="val 78216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-12300000">
                <a:off x="1637997" y="2981355"/>
                <a:ext cx="70274" cy="12230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792874" y="4427558"/>
              <a:ext cx="259471" cy="230385"/>
              <a:chOff x="3792874" y="4427558"/>
              <a:chExt cx="259471" cy="230385"/>
            </a:xfrm>
          </p:grpSpPr>
          <p:sp>
            <p:nvSpPr>
              <p:cNvPr id="27" name="Arc 26"/>
              <p:cNvSpPr/>
              <p:nvPr/>
            </p:nvSpPr>
            <p:spPr>
              <a:xfrm rot="509882">
                <a:off x="3792874" y="4432783"/>
                <a:ext cx="259471" cy="225160"/>
              </a:xfrm>
              <a:prstGeom prst="arc">
                <a:avLst>
                  <a:gd name="adj1" fmla="val 17855609"/>
                  <a:gd name="adj2" fmla="val 78216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19391888">
                <a:off x="3983951" y="4427558"/>
                <a:ext cx="48814" cy="5986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87852" y="4540786"/>
              <a:ext cx="272370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</a:t>
              </a:r>
              <a:r>
                <a:rPr lang="en-GB" baseline="-25000" dirty="0"/>
                <a:t>1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79496" y="4538106"/>
              <a:ext cx="272370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</a:t>
              </a:r>
              <a:r>
                <a:rPr lang="en-GB" baseline="-25000" dirty="0"/>
                <a:t>2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06161" y="4283556"/>
              <a:ext cx="208443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</a:t>
              </a:r>
              <a:r>
                <a:rPr lang="en-GB" baseline="-25000" dirty="0"/>
                <a:t>1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8342" y="4279037"/>
              <a:ext cx="208443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</a:t>
              </a:r>
              <a:r>
                <a:rPr lang="en-GB" baseline="-25000" dirty="0"/>
                <a:t>2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26511" y="3908061"/>
              <a:ext cx="180354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49485" y="4777470"/>
              <a:ext cx="222972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</a:t>
              </a:r>
              <a:r>
                <a:rPr lang="en-GB" baseline="-25000" dirty="0"/>
                <a:t>1</a:t>
              </a:r>
              <a:endParaRPr lang="en-GB" dirty="0"/>
            </a:p>
          </p:txBody>
        </p:sp>
        <p:sp>
          <p:nvSpPr>
            <p:cNvPr id="21" name="Right Arrow 18"/>
            <p:cNvSpPr/>
            <p:nvPr/>
          </p:nvSpPr>
          <p:spPr>
            <a:xfrm>
              <a:off x="1897833" y="4781498"/>
              <a:ext cx="173773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6227" y="4773918"/>
              <a:ext cx="222972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</a:t>
              </a:r>
              <a:r>
                <a:rPr lang="en-GB" baseline="-25000" dirty="0"/>
                <a:t>2</a:t>
              </a:r>
              <a:endParaRPr lang="en-GB" dirty="0"/>
            </a:p>
          </p:txBody>
        </p:sp>
        <p:sp>
          <p:nvSpPr>
            <p:cNvPr id="23" name="Right Arrow 62"/>
            <p:cNvSpPr/>
            <p:nvPr/>
          </p:nvSpPr>
          <p:spPr>
            <a:xfrm rot="10800000">
              <a:off x="3679743" y="4778565"/>
              <a:ext cx="173773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00818" y="5114780"/>
              <a:ext cx="224910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v</a:t>
              </a:r>
              <a:r>
                <a:rPr lang="en-GB" baseline="-25000" dirty="0"/>
                <a:t>1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95726" y="4286443"/>
              <a:ext cx="224910" cy="223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v</a:t>
              </a:r>
              <a:r>
                <a:rPr lang="en-GB" baseline="-25000" dirty="0"/>
                <a:t>2</a:t>
              </a:r>
              <a:endParaRPr lang="en-GB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2334732" y="4742211"/>
              <a:ext cx="118081" cy="225044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576377" y="1340505"/>
            <a:ext cx="6330965" cy="4921435"/>
            <a:chOff x="5576377" y="1049550"/>
            <a:chExt cx="6330965" cy="492143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angle 30"/>
                <p:cNvSpPr/>
                <p:nvPr/>
              </p:nvSpPr>
              <p:spPr>
                <a:xfrm>
                  <a:off x="5590329" y="1245291"/>
                  <a:ext cx="12807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0329" y="1245291"/>
                  <a:ext cx="1280799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/>
                <p:cNvSpPr/>
                <p:nvPr/>
              </p:nvSpPr>
              <p:spPr>
                <a:xfrm>
                  <a:off x="7080579" y="1049550"/>
                  <a:ext cx="1064137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0579" y="1049550"/>
                  <a:ext cx="1064137" cy="64633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/>
                <p:cNvSpPr/>
                <p:nvPr/>
              </p:nvSpPr>
              <p:spPr>
                <a:xfrm>
                  <a:off x="8515146" y="1049550"/>
                  <a:ext cx="1388329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5146" y="1049550"/>
                  <a:ext cx="1388329" cy="6463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Rectangle 33"/>
                <p:cNvSpPr/>
                <p:nvPr/>
              </p:nvSpPr>
              <p:spPr>
                <a:xfrm>
                  <a:off x="5576377" y="2133933"/>
                  <a:ext cx="1065805" cy="612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6377" y="2133933"/>
                  <a:ext cx="1065805" cy="61286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/>
                <p:cNvSpPr/>
                <p:nvPr/>
              </p:nvSpPr>
              <p:spPr>
                <a:xfrm>
                  <a:off x="7080579" y="2104800"/>
                  <a:ext cx="2375907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0579" y="2104800"/>
                  <a:ext cx="2375907" cy="64633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Rectangle 35"/>
                <p:cNvSpPr/>
                <p:nvPr/>
              </p:nvSpPr>
              <p:spPr>
                <a:xfrm>
                  <a:off x="10317420" y="1560154"/>
                  <a:ext cx="1589922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7420" y="1560154"/>
                  <a:ext cx="1589922" cy="64633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Rectangle 36"/>
                <p:cNvSpPr/>
                <p:nvPr/>
              </p:nvSpPr>
              <p:spPr>
                <a:xfrm>
                  <a:off x="5593690" y="3122873"/>
                  <a:ext cx="1031180" cy="6120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3690" y="3122873"/>
                  <a:ext cx="1031180" cy="61202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Rectangle 37"/>
                <p:cNvSpPr/>
                <p:nvPr/>
              </p:nvSpPr>
              <p:spPr>
                <a:xfrm>
                  <a:off x="7126353" y="3058934"/>
                  <a:ext cx="1789143" cy="6120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6353" y="3058934"/>
                  <a:ext cx="1789143" cy="61202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Rectangle 38"/>
                <p:cNvSpPr/>
                <p:nvPr/>
              </p:nvSpPr>
              <p:spPr>
                <a:xfrm>
                  <a:off x="5590329" y="4258858"/>
                  <a:ext cx="3134512" cy="6481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0329" y="4258858"/>
                  <a:ext cx="3134512" cy="64812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/>
                <p:cNvSpPr/>
                <p:nvPr/>
              </p:nvSpPr>
              <p:spPr>
                <a:xfrm>
                  <a:off x="9209310" y="4236191"/>
                  <a:ext cx="2650918" cy="6934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𝐺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09310" y="4236191"/>
                  <a:ext cx="2650918" cy="69346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Rectangle 40"/>
                <p:cNvSpPr/>
                <p:nvPr/>
              </p:nvSpPr>
              <p:spPr>
                <a:xfrm>
                  <a:off x="5590329" y="5277525"/>
                  <a:ext cx="2294859" cy="6934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0329" y="5277525"/>
                  <a:ext cx="2294859" cy="69346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Rectangle 41"/>
                <p:cNvSpPr/>
                <p:nvPr/>
              </p:nvSpPr>
              <p:spPr>
                <a:xfrm>
                  <a:off x="8315637" y="5277525"/>
                  <a:ext cx="1526251" cy="6934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5637" y="5277525"/>
                  <a:ext cx="1526251" cy="69346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/>
                <p:cNvSpPr/>
                <p:nvPr/>
              </p:nvSpPr>
              <p:spPr>
                <a:xfrm>
                  <a:off x="10154256" y="5322794"/>
                  <a:ext cx="1526251" cy="648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54256" y="5322794"/>
                  <a:ext cx="1526251" cy="648191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Box 45"/>
          <p:cNvSpPr txBox="1"/>
          <p:nvPr/>
        </p:nvSpPr>
        <p:spPr>
          <a:xfrm>
            <a:off x="3967899" y="625118"/>
            <a:ext cx="3184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Barycentric Orbits</a:t>
            </a:r>
          </a:p>
        </p:txBody>
      </p:sp>
    </p:spTree>
    <p:extLst>
      <p:ext uri="{BB962C8B-B14F-4D97-AF65-F5344CB8AC3E}">
        <p14:creationId xmlns:p14="http://schemas.microsoft.com/office/powerpoint/2010/main" val="339203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2</cp:revision>
  <dcterms:created xsi:type="dcterms:W3CDTF">2016-10-30T12:36:16Z</dcterms:created>
  <dcterms:modified xsi:type="dcterms:W3CDTF">2016-10-30T12:41:58Z</dcterms:modified>
</cp:coreProperties>
</file>